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46"/>
  </p:handoutMasterIdLst>
  <p:sldIdLst>
    <p:sldId id="256" r:id="rId2"/>
    <p:sldId id="288" r:id="rId3"/>
    <p:sldId id="289" r:id="rId4"/>
    <p:sldId id="302" r:id="rId5"/>
    <p:sldId id="296" r:id="rId6"/>
    <p:sldId id="316" r:id="rId7"/>
    <p:sldId id="270" r:id="rId8"/>
    <p:sldId id="297" r:id="rId9"/>
    <p:sldId id="329" r:id="rId10"/>
    <p:sldId id="303" r:id="rId11"/>
    <p:sldId id="320" r:id="rId12"/>
    <p:sldId id="321" r:id="rId13"/>
    <p:sldId id="322" r:id="rId14"/>
    <p:sldId id="336" r:id="rId15"/>
    <p:sldId id="304" r:id="rId16"/>
    <p:sldId id="306" r:id="rId17"/>
    <p:sldId id="337" r:id="rId18"/>
    <p:sldId id="338" r:id="rId19"/>
    <p:sldId id="339" r:id="rId20"/>
    <p:sldId id="305" r:id="rId21"/>
    <p:sldId id="307" r:id="rId22"/>
    <p:sldId id="328" r:id="rId23"/>
    <p:sldId id="308" r:id="rId24"/>
    <p:sldId id="292" r:id="rId25"/>
    <p:sldId id="309" r:id="rId26"/>
    <p:sldId id="310" r:id="rId27"/>
    <p:sldId id="311" r:id="rId28"/>
    <p:sldId id="312" r:id="rId29"/>
    <p:sldId id="317" r:id="rId30"/>
    <p:sldId id="313" r:id="rId31"/>
    <p:sldId id="293" r:id="rId32"/>
    <p:sldId id="345" r:id="rId33"/>
    <p:sldId id="314" r:id="rId34"/>
    <p:sldId id="340" r:id="rId35"/>
    <p:sldId id="341" r:id="rId36"/>
    <p:sldId id="294" r:id="rId37"/>
    <p:sldId id="330" r:id="rId38"/>
    <p:sldId id="331" r:id="rId39"/>
    <p:sldId id="332" r:id="rId40"/>
    <p:sldId id="333" r:id="rId41"/>
    <p:sldId id="342" r:id="rId42"/>
    <p:sldId id="344" r:id="rId43"/>
    <p:sldId id="343" r:id="rId44"/>
    <p:sldId id="29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3"/>
    <p:restoredTop sz="94695"/>
  </p:normalViewPr>
  <p:slideViewPr>
    <p:cSldViewPr snapToGrid="0" snapToObjects="1">
      <p:cViewPr varScale="1">
        <p:scale>
          <a:sx n="177" d="100"/>
          <a:sy n="177" d="100"/>
        </p:scale>
        <p:origin x="200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/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2C2DA8-A69C-3F49-9010-3DB3C7ABD20B}" type="presOf" srcId="{6F07266D-F53E-1548-99D8-B3C92B7D55A8}" destId="{4D62E7E8-3B45-8A44-9054-FCC8E071EE71}" srcOrd="0" destOrd="0" presId="urn:microsoft.com/office/officeart/2005/8/layout/hProcess9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DEDB916F-C161-0148-819A-8D6D52D72790}" type="presOf" srcId="{74E31F8E-D9C4-234B-80ED-D7D556142897}" destId="{D590A22B-66B2-CB46-8D7F-7259F77E0E34}" srcOrd="0" destOrd="0" presId="urn:microsoft.com/office/officeart/2005/8/layout/hProcess9"/>
    <dgm:cxn modelId="{BB7B836C-487A-9A42-B589-2EADC3027520}" type="presOf" srcId="{40CC065C-30EF-144A-9BC6-0954C807FF55}" destId="{1E4325C4-BF91-5749-A8AD-B9E3836CD0DB}" srcOrd="0" destOrd="0" presId="urn:microsoft.com/office/officeart/2005/8/layout/hProcess9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396C691D-F15A-1149-899F-7521257E36CB}" type="presOf" srcId="{02DA980C-300E-5545-B1D8-EA7AF52A780B}" destId="{675CD1CB-F919-CE40-A7E5-F630F20BA464}" srcOrd="0" destOrd="0" presId="urn:microsoft.com/office/officeart/2005/8/layout/hProcess9"/>
    <dgm:cxn modelId="{EB483FCC-AED4-6B4F-8707-89AD5352E8BA}" type="presOf" srcId="{9181D1EB-7871-904A-AEE2-C9E2D0EE32BC}" destId="{78E91552-FF96-5C43-9FD8-862BA558808B}" srcOrd="0" destOrd="0" presId="urn:microsoft.com/office/officeart/2005/8/layout/hProcess9"/>
    <dgm:cxn modelId="{70E9B1EB-BE19-EC4E-9F06-E157ECE52A2F}" type="presOf" srcId="{7C9515A3-5FB5-B642-9CB0-4BACF1008C3D}" destId="{863BF006-450E-9D4B-8C58-F8821871592A}" srcOrd="0" destOrd="0" presId="urn:microsoft.com/office/officeart/2005/8/layout/hProcess9"/>
    <dgm:cxn modelId="{FB9C98AB-E54E-7744-9F20-90BB439574D8}" type="presParOf" srcId="{4D62E7E8-3B45-8A44-9054-FCC8E071EE71}" destId="{3ECDC0DD-5A06-6E49-B175-2E028AF90B59}" srcOrd="0" destOrd="0" presId="urn:microsoft.com/office/officeart/2005/8/layout/hProcess9"/>
    <dgm:cxn modelId="{6B824DD0-53D9-284B-9387-08921FB5CE90}" type="presParOf" srcId="{4D62E7E8-3B45-8A44-9054-FCC8E071EE71}" destId="{E219ACB8-13F4-AF4D-B140-F78340DDF228}" srcOrd="1" destOrd="0" presId="urn:microsoft.com/office/officeart/2005/8/layout/hProcess9"/>
    <dgm:cxn modelId="{8C85717C-58B6-814E-94C4-5D9B5FED93E2}" type="presParOf" srcId="{E219ACB8-13F4-AF4D-B140-F78340DDF228}" destId="{D590A22B-66B2-CB46-8D7F-7259F77E0E34}" srcOrd="0" destOrd="0" presId="urn:microsoft.com/office/officeart/2005/8/layout/hProcess9"/>
    <dgm:cxn modelId="{E1371CA1-0525-5F4C-A11F-EFBAB7F41497}" type="presParOf" srcId="{E219ACB8-13F4-AF4D-B140-F78340DDF228}" destId="{91C98DD5-C0E2-AB4A-9E4B-F403F0AAE8E4}" srcOrd="1" destOrd="0" presId="urn:microsoft.com/office/officeart/2005/8/layout/hProcess9"/>
    <dgm:cxn modelId="{DE736132-3156-9F45-894B-A1B4D7205DB5}" type="presParOf" srcId="{E219ACB8-13F4-AF4D-B140-F78340DDF228}" destId="{675CD1CB-F919-CE40-A7E5-F630F20BA464}" srcOrd="2" destOrd="0" presId="urn:microsoft.com/office/officeart/2005/8/layout/hProcess9"/>
    <dgm:cxn modelId="{7FDE7322-137E-1549-97B2-89D4E775888D}" type="presParOf" srcId="{E219ACB8-13F4-AF4D-B140-F78340DDF228}" destId="{7A99977A-B14B-3B44-B1C5-17EC8B0DF07C}" srcOrd="3" destOrd="0" presId="urn:microsoft.com/office/officeart/2005/8/layout/hProcess9"/>
    <dgm:cxn modelId="{15DFE0BE-4FB1-5941-8CD0-AE9A9B9DD134}" type="presParOf" srcId="{E219ACB8-13F4-AF4D-B140-F78340DDF228}" destId="{863BF006-450E-9D4B-8C58-F8821871592A}" srcOrd="4" destOrd="0" presId="urn:microsoft.com/office/officeart/2005/8/layout/hProcess9"/>
    <dgm:cxn modelId="{194AF663-8FBB-A14D-B211-7DF305D72974}" type="presParOf" srcId="{E219ACB8-13F4-AF4D-B140-F78340DDF228}" destId="{14A70AF4-8FA4-1246-9369-619B07B021E9}" srcOrd="5" destOrd="0" presId="urn:microsoft.com/office/officeart/2005/8/layout/hProcess9"/>
    <dgm:cxn modelId="{A5E7C255-49F4-404B-9EFB-2FD0ED37BA5B}" type="presParOf" srcId="{E219ACB8-13F4-AF4D-B140-F78340DDF228}" destId="{1E4325C4-BF91-5749-A8AD-B9E3836CD0DB}" srcOrd="6" destOrd="0" presId="urn:microsoft.com/office/officeart/2005/8/layout/hProcess9"/>
    <dgm:cxn modelId="{376A4FA8-F51B-2B49-BC88-47B5839F85E3}" type="presParOf" srcId="{E219ACB8-13F4-AF4D-B140-F78340DDF228}" destId="{F200A2E0-BDE6-C847-8A99-7DCB314CE85A}" srcOrd="7" destOrd="0" presId="urn:microsoft.com/office/officeart/2005/8/layout/hProcess9"/>
    <dgm:cxn modelId="{BA459C38-2203-044C-9425-CF8B6DEDF89B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/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FBD7D3CC-9A83-7F4A-9050-01BC080DF473}" type="presOf" srcId="{02DA980C-300E-5545-B1D8-EA7AF52A780B}" destId="{675CD1CB-F919-CE40-A7E5-F630F20BA464}" srcOrd="0" destOrd="0" presId="urn:microsoft.com/office/officeart/2005/8/layout/hProcess9"/>
    <dgm:cxn modelId="{E459953B-D9F9-2E47-92EA-78743106A668}" type="presOf" srcId="{9181D1EB-7871-904A-AEE2-C9E2D0EE32BC}" destId="{78E91552-FF96-5C43-9FD8-862BA558808B}" srcOrd="0" destOrd="0" presId="urn:microsoft.com/office/officeart/2005/8/layout/hProcess9"/>
    <dgm:cxn modelId="{3E35AD02-E991-2348-9DF8-D0826AB90234}" type="presOf" srcId="{6F07266D-F53E-1548-99D8-B3C92B7D55A8}" destId="{4D62E7E8-3B45-8A44-9054-FCC8E071EE71}" srcOrd="0" destOrd="0" presId="urn:microsoft.com/office/officeart/2005/8/layout/hProcess9"/>
    <dgm:cxn modelId="{041C508E-BAA5-7E42-AB6E-82C690B72482}" type="presOf" srcId="{7C9515A3-5FB5-B642-9CB0-4BACF1008C3D}" destId="{863BF006-450E-9D4B-8C58-F8821871592A}" srcOrd="0" destOrd="0" presId="urn:microsoft.com/office/officeart/2005/8/layout/hProcess9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B07BD6D6-664C-6747-B71A-1983697505EE}" type="presOf" srcId="{74E31F8E-D9C4-234B-80ED-D7D556142897}" destId="{D590A22B-66B2-CB46-8D7F-7259F77E0E34}" srcOrd="0" destOrd="0" presId="urn:microsoft.com/office/officeart/2005/8/layout/hProcess9"/>
    <dgm:cxn modelId="{7789CDFA-8A87-4C44-84BC-6483328633FD}" type="presOf" srcId="{40CC065C-30EF-144A-9BC6-0954C807FF55}" destId="{1E4325C4-BF91-5749-A8AD-B9E3836CD0DB}" srcOrd="0" destOrd="0" presId="urn:microsoft.com/office/officeart/2005/8/layout/hProcess9"/>
    <dgm:cxn modelId="{5123A85C-FA55-C644-B5B7-9FFBCB05FE34}" type="presParOf" srcId="{4D62E7E8-3B45-8A44-9054-FCC8E071EE71}" destId="{3ECDC0DD-5A06-6E49-B175-2E028AF90B59}" srcOrd="0" destOrd="0" presId="urn:microsoft.com/office/officeart/2005/8/layout/hProcess9"/>
    <dgm:cxn modelId="{1B0563A1-918E-D24C-8817-DD4E6C392EDB}" type="presParOf" srcId="{4D62E7E8-3B45-8A44-9054-FCC8E071EE71}" destId="{E219ACB8-13F4-AF4D-B140-F78340DDF228}" srcOrd="1" destOrd="0" presId="urn:microsoft.com/office/officeart/2005/8/layout/hProcess9"/>
    <dgm:cxn modelId="{E6046EE5-06B4-B940-939A-B2FD678CD990}" type="presParOf" srcId="{E219ACB8-13F4-AF4D-B140-F78340DDF228}" destId="{D590A22B-66B2-CB46-8D7F-7259F77E0E34}" srcOrd="0" destOrd="0" presId="urn:microsoft.com/office/officeart/2005/8/layout/hProcess9"/>
    <dgm:cxn modelId="{543A72D2-3CBF-8342-AFA0-C33DA9C42779}" type="presParOf" srcId="{E219ACB8-13F4-AF4D-B140-F78340DDF228}" destId="{91C98DD5-C0E2-AB4A-9E4B-F403F0AAE8E4}" srcOrd="1" destOrd="0" presId="urn:microsoft.com/office/officeart/2005/8/layout/hProcess9"/>
    <dgm:cxn modelId="{735DFC77-E57B-DA48-9694-A0C5C1A77380}" type="presParOf" srcId="{E219ACB8-13F4-AF4D-B140-F78340DDF228}" destId="{675CD1CB-F919-CE40-A7E5-F630F20BA464}" srcOrd="2" destOrd="0" presId="urn:microsoft.com/office/officeart/2005/8/layout/hProcess9"/>
    <dgm:cxn modelId="{8BEDEBA4-F0C4-D844-BD6D-948FDF521EA0}" type="presParOf" srcId="{E219ACB8-13F4-AF4D-B140-F78340DDF228}" destId="{7A99977A-B14B-3B44-B1C5-17EC8B0DF07C}" srcOrd="3" destOrd="0" presId="urn:microsoft.com/office/officeart/2005/8/layout/hProcess9"/>
    <dgm:cxn modelId="{EC6A526B-83ED-E644-91BB-E6CDB01A36B2}" type="presParOf" srcId="{E219ACB8-13F4-AF4D-B140-F78340DDF228}" destId="{863BF006-450E-9D4B-8C58-F8821871592A}" srcOrd="4" destOrd="0" presId="urn:microsoft.com/office/officeart/2005/8/layout/hProcess9"/>
    <dgm:cxn modelId="{1A5726E0-9621-FE48-A46A-F341181C4E2D}" type="presParOf" srcId="{E219ACB8-13F4-AF4D-B140-F78340DDF228}" destId="{14A70AF4-8FA4-1246-9369-619B07B021E9}" srcOrd="5" destOrd="0" presId="urn:microsoft.com/office/officeart/2005/8/layout/hProcess9"/>
    <dgm:cxn modelId="{1EB2FECF-CD09-C04A-B27D-11465AA6A32B}" type="presParOf" srcId="{E219ACB8-13F4-AF4D-B140-F78340DDF228}" destId="{1E4325C4-BF91-5749-A8AD-B9E3836CD0DB}" srcOrd="6" destOrd="0" presId="urn:microsoft.com/office/officeart/2005/8/layout/hProcess9"/>
    <dgm:cxn modelId="{FDE6842F-D699-4B4D-B0AD-39F8726244C7}" type="presParOf" srcId="{E219ACB8-13F4-AF4D-B140-F78340DDF228}" destId="{F200A2E0-BDE6-C847-8A99-7DCB314CE85A}" srcOrd="7" destOrd="0" presId="urn:microsoft.com/office/officeart/2005/8/layout/hProcess9"/>
    <dgm:cxn modelId="{CE06321E-7E85-9441-BED7-9BFEE568B500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/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5708D2-167B-3B47-BA52-F90FAE2D8808}" type="presOf" srcId="{7C9515A3-5FB5-B642-9CB0-4BACF1008C3D}" destId="{863BF006-450E-9D4B-8C58-F8821871592A}" srcOrd="0" destOrd="0" presId="urn:microsoft.com/office/officeart/2005/8/layout/hProcess9"/>
    <dgm:cxn modelId="{882D3821-9B09-184C-9383-ECCB4B3845F0}" type="presOf" srcId="{74E31F8E-D9C4-234B-80ED-D7D556142897}" destId="{D590A22B-66B2-CB46-8D7F-7259F77E0E34}" srcOrd="0" destOrd="0" presId="urn:microsoft.com/office/officeart/2005/8/layout/hProcess9"/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8A4522B2-0713-3D45-9A5D-8821F4BBB817}" type="presOf" srcId="{9181D1EB-7871-904A-AEE2-C9E2D0EE32BC}" destId="{78E91552-FF96-5C43-9FD8-862BA558808B}" srcOrd="0" destOrd="0" presId="urn:microsoft.com/office/officeart/2005/8/layout/hProcess9"/>
    <dgm:cxn modelId="{1C0D9309-A94E-0843-A40F-F5B0ECEB3D6D}" type="presOf" srcId="{02DA980C-300E-5545-B1D8-EA7AF52A780B}" destId="{675CD1CB-F919-CE40-A7E5-F630F20BA464}" srcOrd="0" destOrd="0" presId="urn:microsoft.com/office/officeart/2005/8/layout/hProcess9"/>
    <dgm:cxn modelId="{6E0209E0-69B8-5C46-95C8-FAAD2E818007}" type="presOf" srcId="{40CC065C-30EF-144A-9BC6-0954C807FF55}" destId="{1E4325C4-BF91-5749-A8AD-B9E3836CD0DB}" srcOrd="0" destOrd="0" presId="urn:microsoft.com/office/officeart/2005/8/layout/hProcess9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B714371F-625A-2F4C-9C4B-A37DA0FE8F22}" type="presOf" srcId="{6F07266D-F53E-1548-99D8-B3C92B7D55A8}" destId="{4D62E7E8-3B45-8A44-9054-FCC8E071EE71}" srcOrd="0" destOrd="0" presId="urn:microsoft.com/office/officeart/2005/8/layout/hProcess9"/>
    <dgm:cxn modelId="{4CDE711E-93BF-AA4F-A3F1-2D295BEF41F2}" type="presParOf" srcId="{4D62E7E8-3B45-8A44-9054-FCC8E071EE71}" destId="{3ECDC0DD-5A06-6E49-B175-2E028AF90B59}" srcOrd="0" destOrd="0" presId="urn:microsoft.com/office/officeart/2005/8/layout/hProcess9"/>
    <dgm:cxn modelId="{9731477F-7BFE-3141-8A92-FCE3C300CB65}" type="presParOf" srcId="{4D62E7E8-3B45-8A44-9054-FCC8E071EE71}" destId="{E219ACB8-13F4-AF4D-B140-F78340DDF228}" srcOrd="1" destOrd="0" presId="urn:microsoft.com/office/officeart/2005/8/layout/hProcess9"/>
    <dgm:cxn modelId="{D57661F1-2156-E840-B740-98C0A23CABB9}" type="presParOf" srcId="{E219ACB8-13F4-AF4D-B140-F78340DDF228}" destId="{D590A22B-66B2-CB46-8D7F-7259F77E0E34}" srcOrd="0" destOrd="0" presId="urn:microsoft.com/office/officeart/2005/8/layout/hProcess9"/>
    <dgm:cxn modelId="{636F6267-CBCF-0E44-A28F-513EBF290F3F}" type="presParOf" srcId="{E219ACB8-13F4-AF4D-B140-F78340DDF228}" destId="{91C98DD5-C0E2-AB4A-9E4B-F403F0AAE8E4}" srcOrd="1" destOrd="0" presId="urn:microsoft.com/office/officeart/2005/8/layout/hProcess9"/>
    <dgm:cxn modelId="{AE061EA6-7ED8-324A-A077-7FAF0B1CF1FE}" type="presParOf" srcId="{E219ACB8-13F4-AF4D-B140-F78340DDF228}" destId="{675CD1CB-F919-CE40-A7E5-F630F20BA464}" srcOrd="2" destOrd="0" presId="urn:microsoft.com/office/officeart/2005/8/layout/hProcess9"/>
    <dgm:cxn modelId="{92FF3B4D-C2C3-EF4B-A10D-DC31D94721F8}" type="presParOf" srcId="{E219ACB8-13F4-AF4D-B140-F78340DDF228}" destId="{7A99977A-B14B-3B44-B1C5-17EC8B0DF07C}" srcOrd="3" destOrd="0" presId="urn:microsoft.com/office/officeart/2005/8/layout/hProcess9"/>
    <dgm:cxn modelId="{3934E1AA-E229-224A-B398-3D6187FF78FA}" type="presParOf" srcId="{E219ACB8-13F4-AF4D-B140-F78340DDF228}" destId="{863BF006-450E-9D4B-8C58-F8821871592A}" srcOrd="4" destOrd="0" presId="urn:microsoft.com/office/officeart/2005/8/layout/hProcess9"/>
    <dgm:cxn modelId="{2C3F9C77-48E0-AF40-9AA8-9FFC904279A9}" type="presParOf" srcId="{E219ACB8-13F4-AF4D-B140-F78340DDF228}" destId="{14A70AF4-8FA4-1246-9369-619B07B021E9}" srcOrd="5" destOrd="0" presId="urn:microsoft.com/office/officeart/2005/8/layout/hProcess9"/>
    <dgm:cxn modelId="{8CFC0FB4-65AD-B64D-B6A3-A0132F4BD2F4}" type="presParOf" srcId="{E219ACB8-13F4-AF4D-B140-F78340DDF228}" destId="{1E4325C4-BF91-5749-A8AD-B9E3836CD0DB}" srcOrd="6" destOrd="0" presId="urn:microsoft.com/office/officeart/2005/8/layout/hProcess9"/>
    <dgm:cxn modelId="{18BE5A05-AD57-E94F-90C5-F28B4518A7CC}" type="presParOf" srcId="{E219ACB8-13F4-AF4D-B140-F78340DDF228}" destId="{F200A2E0-BDE6-C847-8A99-7DCB314CE85A}" srcOrd="7" destOrd="0" presId="urn:microsoft.com/office/officeart/2005/8/layout/hProcess9"/>
    <dgm:cxn modelId="{3AA26582-79EC-CC4A-A860-B91EB76BC74C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/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277172-54D0-DA45-AA6F-B87FB85BA77B}" type="presOf" srcId="{6F07266D-F53E-1548-99D8-B3C92B7D55A8}" destId="{4D62E7E8-3B45-8A44-9054-FCC8E071EE71}" srcOrd="0" destOrd="0" presId="urn:microsoft.com/office/officeart/2005/8/layout/hProcess9"/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45A49C2C-E3C6-2F4B-8AED-9BD78DBD9AD6}" type="presOf" srcId="{9181D1EB-7871-904A-AEE2-C9E2D0EE32BC}" destId="{78E91552-FF96-5C43-9FD8-862BA558808B}" srcOrd="0" destOrd="0" presId="urn:microsoft.com/office/officeart/2005/8/layout/hProcess9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E7D3CF68-2B09-4A43-A033-43AC9C4407E9}" type="presOf" srcId="{40CC065C-30EF-144A-9BC6-0954C807FF55}" destId="{1E4325C4-BF91-5749-A8AD-B9E3836CD0DB}" srcOrd="0" destOrd="0" presId="urn:microsoft.com/office/officeart/2005/8/layout/hProcess9"/>
    <dgm:cxn modelId="{44BFE5B0-618D-3C4F-869C-6D4FCA38B735}" type="presOf" srcId="{02DA980C-300E-5545-B1D8-EA7AF52A780B}" destId="{675CD1CB-F919-CE40-A7E5-F630F20BA464}" srcOrd="0" destOrd="0" presId="urn:microsoft.com/office/officeart/2005/8/layout/hProcess9"/>
    <dgm:cxn modelId="{AB94B98E-6CF4-0F41-AE9E-74E9FE7CF67E}" type="presOf" srcId="{74E31F8E-D9C4-234B-80ED-D7D556142897}" destId="{D590A22B-66B2-CB46-8D7F-7259F77E0E34}" srcOrd="0" destOrd="0" presId="urn:microsoft.com/office/officeart/2005/8/layout/hProcess9"/>
    <dgm:cxn modelId="{22AD3B9E-88E6-DE42-944F-F24025247F70}" type="presOf" srcId="{7C9515A3-5FB5-B642-9CB0-4BACF1008C3D}" destId="{863BF006-450E-9D4B-8C58-F8821871592A}" srcOrd="0" destOrd="0" presId="urn:microsoft.com/office/officeart/2005/8/layout/hProcess9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B8A237BE-86C9-8242-88C5-63495C59AC56}" type="presParOf" srcId="{4D62E7E8-3B45-8A44-9054-FCC8E071EE71}" destId="{3ECDC0DD-5A06-6E49-B175-2E028AF90B59}" srcOrd="0" destOrd="0" presId="urn:microsoft.com/office/officeart/2005/8/layout/hProcess9"/>
    <dgm:cxn modelId="{BFF60BEE-11DA-DB44-A302-B9903DB064F8}" type="presParOf" srcId="{4D62E7E8-3B45-8A44-9054-FCC8E071EE71}" destId="{E219ACB8-13F4-AF4D-B140-F78340DDF228}" srcOrd="1" destOrd="0" presId="urn:microsoft.com/office/officeart/2005/8/layout/hProcess9"/>
    <dgm:cxn modelId="{70A613A3-5269-D249-911D-75884CE1A261}" type="presParOf" srcId="{E219ACB8-13F4-AF4D-B140-F78340DDF228}" destId="{D590A22B-66B2-CB46-8D7F-7259F77E0E34}" srcOrd="0" destOrd="0" presId="urn:microsoft.com/office/officeart/2005/8/layout/hProcess9"/>
    <dgm:cxn modelId="{60F57B8F-6B44-9A48-82E9-FF72C1C067C4}" type="presParOf" srcId="{E219ACB8-13F4-AF4D-B140-F78340DDF228}" destId="{91C98DD5-C0E2-AB4A-9E4B-F403F0AAE8E4}" srcOrd="1" destOrd="0" presId="urn:microsoft.com/office/officeart/2005/8/layout/hProcess9"/>
    <dgm:cxn modelId="{8414A2C6-1A6C-2243-A793-98317739796A}" type="presParOf" srcId="{E219ACB8-13F4-AF4D-B140-F78340DDF228}" destId="{675CD1CB-F919-CE40-A7E5-F630F20BA464}" srcOrd="2" destOrd="0" presId="urn:microsoft.com/office/officeart/2005/8/layout/hProcess9"/>
    <dgm:cxn modelId="{802E12E7-9B80-8C4D-A271-D10C403E54AD}" type="presParOf" srcId="{E219ACB8-13F4-AF4D-B140-F78340DDF228}" destId="{7A99977A-B14B-3B44-B1C5-17EC8B0DF07C}" srcOrd="3" destOrd="0" presId="urn:microsoft.com/office/officeart/2005/8/layout/hProcess9"/>
    <dgm:cxn modelId="{23E0FA96-D5EF-6641-A9E3-226E1CCC5EBB}" type="presParOf" srcId="{E219ACB8-13F4-AF4D-B140-F78340DDF228}" destId="{863BF006-450E-9D4B-8C58-F8821871592A}" srcOrd="4" destOrd="0" presId="urn:microsoft.com/office/officeart/2005/8/layout/hProcess9"/>
    <dgm:cxn modelId="{B629AECA-153D-834B-A15A-FDCBF21174CB}" type="presParOf" srcId="{E219ACB8-13F4-AF4D-B140-F78340DDF228}" destId="{14A70AF4-8FA4-1246-9369-619B07B021E9}" srcOrd="5" destOrd="0" presId="urn:microsoft.com/office/officeart/2005/8/layout/hProcess9"/>
    <dgm:cxn modelId="{57133ABA-9F2E-CA45-8A72-4B21A0CE625E}" type="presParOf" srcId="{E219ACB8-13F4-AF4D-B140-F78340DDF228}" destId="{1E4325C4-BF91-5749-A8AD-B9E3836CD0DB}" srcOrd="6" destOrd="0" presId="urn:microsoft.com/office/officeart/2005/8/layout/hProcess9"/>
    <dgm:cxn modelId="{48079B88-B21D-5E4E-B055-6096685C7A19}" type="presParOf" srcId="{E219ACB8-13F4-AF4D-B140-F78340DDF228}" destId="{F200A2E0-BDE6-C847-8A99-7DCB314CE85A}" srcOrd="7" destOrd="0" presId="urn:microsoft.com/office/officeart/2005/8/layout/hProcess9"/>
    <dgm:cxn modelId="{732A0204-C0AE-4741-B53D-5F622FF5D562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07266D-F53E-1548-99D8-B3C92B7D55A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74E31F8E-D9C4-234B-80ED-D7D556142897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Request an account</a:t>
          </a:r>
          <a:endParaRPr lang="en-US" dirty="0"/>
        </a:p>
      </dgm:t>
    </dgm:pt>
    <dgm:pt modelId="{FCFFC0A2-D72D-9242-A571-4C69FB06F3E9}" type="parTrans" cxnId="{DACEB0CE-570B-724B-9581-D58D29965A75}">
      <dgm:prSet/>
      <dgm:spPr/>
      <dgm:t>
        <a:bodyPr/>
        <a:lstStyle/>
        <a:p>
          <a:endParaRPr lang="en-US"/>
        </a:p>
      </dgm:t>
    </dgm:pt>
    <dgm:pt modelId="{5DF4651E-B1D7-F749-8563-C6CF84FC5269}" type="sibTrans" cxnId="{DACEB0CE-570B-724B-9581-D58D29965A75}">
      <dgm:prSet/>
      <dgm:spPr/>
      <dgm:t>
        <a:bodyPr/>
        <a:lstStyle/>
        <a:p>
          <a:endParaRPr lang="en-US"/>
        </a:p>
      </dgm:t>
    </dgm:pt>
    <dgm:pt modelId="{02DA980C-300E-5545-B1D8-EA7AF52A780B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Install</a:t>
          </a:r>
        </a:p>
        <a:p>
          <a:r>
            <a:rPr lang="en-US" dirty="0" smtClean="0"/>
            <a:t>ODK Collect</a:t>
          </a:r>
          <a:endParaRPr lang="en-US" dirty="0"/>
        </a:p>
      </dgm:t>
    </dgm:pt>
    <dgm:pt modelId="{7BAF4E0F-251E-5346-A69A-6F4C5F3FE79E}" type="parTrans" cxnId="{D6B2B424-1FA1-CA4F-9E33-767EDBD46D4F}">
      <dgm:prSet/>
      <dgm:spPr/>
      <dgm:t>
        <a:bodyPr/>
        <a:lstStyle/>
        <a:p>
          <a:endParaRPr lang="en-US"/>
        </a:p>
      </dgm:t>
    </dgm:pt>
    <dgm:pt modelId="{3B804A16-A468-5742-A13B-88A175E121E4}" type="sibTrans" cxnId="{D6B2B424-1FA1-CA4F-9E33-767EDBD46D4F}">
      <dgm:prSet/>
      <dgm:spPr/>
      <dgm:t>
        <a:bodyPr/>
        <a:lstStyle/>
        <a:p>
          <a:endParaRPr lang="en-US"/>
        </a:p>
      </dgm:t>
    </dgm:pt>
    <dgm:pt modelId="{7C9515A3-5FB5-B642-9CB0-4BACF1008C3D}">
      <dgm:prSet phldrT="[Text]"/>
      <dgm:spPr>
        <a:solidFill>
          <a:srgbClr val="BFBFBF"/>
        </a:solidFill>
      </dgm:spPr>
      <dgm:t>
        <a:bodyPr/>
        <a:lstStyle/>
        <a:p>
          <a:r>
            <a:rPr lang="en-US" dirty="0" smtClean="0"/>
            <a:t>Build Data “Forms”</a:t>
          </a:r>
          <a:endParaRPr lang="en-US" dirty="0"/>
        </a:p>
      </dgm:t>
    </dgm:pt>
    <dgm:pt modelId="{07DB9C62-FEAA-4942-B334-49F04402BF8A}" type="parTrans" cxnId="{6873BF8B-EA2C-C743-B390-3F4126DF1568}">
      <dgm:prSet/>
      <dgm:spPr/>
      <dgm:t>
        <a:bodyPr/>
        <a:lstStyle/>
        <a:p>
          <a:endParaRPr lang="en-US"/>
        </a:p>
      </dgm:t>
    </dgm:pt>
    <dgm:pt modelId="{AB1161BD-B978-AF4F-A95E-5ACC6D124B11}" type="sibTrans" cxnId="{6873BF8B-EA2C-C743-B390-3F4126DF1568}">
      <dgm:prSet/>
      <dgm:spPr/>
      <dgm:t>
        <a:bodyPr/>
        <a:lstStyle/>
        <a:p>
          <a:endParaRPr lang="en-US"/>
        </a:p>
      </dgm:t>
    </dgm:pt>
    <dgm:pt modelId="{40CC065C-30EF-144A-9BC6-0954C807FF55}">
      <dgm:prSet/>
      <dgm:spPr>
        <a:solidFill>
          <a:srgbClr val="BFBFBF"/>
        </a:solidFill>
      </dgm:spPr>
      <dgm:t>
        <a:bodyPr/>
        <a:lstStyle/>
        <a:p>
          <a:r>
            <a:rPr lang="en-US" dirty="0" smtClean="0"/>
            <a:t>Upload forms to device</a:t>
          </a:r>
          <a:endParaRPr lang="en-US" dirty="0"/>
        </a:p>
      </dgm:t>
    </dgm:pt>
    <dgm:pt modelId="{C3DA9AFE-6FDF-294F-ACF7-5410BF0F7D44}" type="parTrans" cxnId="{A3CD7F63-7EE6-B84D-9E0E-7A2BEEF5DA3F}">
      <dgm:prSet/>
      <dgm:spPr/>
      <dgm:t>
        <a:bodyPr/>
        <a:lstStyle/>
        <a:p>
          <a:endParaRPr lang="en-US"/>
        </a:p>
      </dgm:t>
    </dgm:pt>
    <dgm:pt modelId="{4E0599D8-BBA2-CD41-8238-B2B4BA1B3572}" type="sibTrans" cxnId="{A3CD7F63-7EE6-B84D-9E0E-7A2BEEF5DA3F}">
      <dgm:prSet/>
      <dgm:spPr/>
      <dgm:t>
        <a:bodyPr/>
        <a:lstStyle/>
        <a:p>
          <a:endParaRPr lang="en-US"/>
        </a:p>
      </dgm:t>
    </dgm:pt>
    <dgm:pt modelId="{9181D1EB-7871-904A-AEE2-C9E2D0EE32BC}">
      <dgm:prSet/>
      <dgm:spPr>
        <a:gradFill flip="none" rotWithShape="1">
          <a:gsLst>
            <a:gs pos="90000">
              <a:schemeClr val="accent1"/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0"/>
          <a:tileRect/>
        </a:gradFill>
      </dgm:spPr>
      <dgm:t>
        <a:bodyPr/>
        <a:lstStyle/>
        <a:p>
          <a:r>
            <a:rPr lang="en-US" dirty="0" smtClean="0"/>
            <a:t>Start collecting data</a:t>
          </a:r>
          <a:endParaRPr lang="en-US" dirty="0"/>
        </a:p>
      </dgm:t>
    </dgm:pt>
    <dgm:pt modelId="{81980531-4846-384B-A18C-EAE35ACB7F7F}" type="parTrans" cxnId="{F8F82323-E7D6-764D-BBA7-F45D0689A054}">
      <dgm:prSet/>
      <dgm:spPr/>
      <dgm:t>
        <a:bodyPr/>
        <a:lstStyle/>
        <a:p>
          <a:endParaRPr lang="en-US"/>
        </a:p>
      </dgm:t>
    </dgm:pt>
    <dgm:pt modelId="{F85B6022-C442-7345-8898-9D46E025A08C}" type="sibTrans" cxnId="{F8F82323-E7D6-764D-BBA7-F45D0689A054}">
      <dgm:prSet/>
      <dgm:spPr/>
      <dgm:t>
        <a:bodyPr/>
        <a:lstStyle/>
        <a:p>
          <a:endParaRPr lang="en-US"/>
        </a:p>
      </dgm:t>
    </dgm:pt>
    <dgm:pt modelId="{4D62E7E8-3B45-8A44-9054-FCC8E071EE71}" type="pres">
      <dgm:prSet presAssocID="{6F07266D-F53E-1548-99D8-B3C92B7D55A8}" presName="CompostProcess" presStyleCnt="0">
        <dgm:presLayoutVars>
          <dgm:dir/>
          <dgm:resizeHandles val="exact"/>
        </dgm:presLayoutVars>
      </dgm:prSet>
      <dgm:spPr/>
    </dgm:pt>
    <dgm:pt modelId="{3ECDC0DD-5A06-6E49-B175-2E028AF90B59}" type="pres">
      <dgm:prSet presAssocID="{6F07266D-F53E-1548-99D8-B3C92B7D55A8}" presName="arrow" presStyleLbl="bgShp" presStyleIdx="0" presStyleCnt="1"/>
      <dgm:spPr/>
    </dgm:pt>
    <dgm:pt modelId="{E219ACB8-13F4-AF4D-B140-F78340DDF228}" type="pres">
      <dgm:prSet presAssocID="{6F07266D-F53E-1548-99D8-B3C92B7D55A8}" presName="linearProcess" presStyleCnt="0"/>
      <dgm:spPr/>
    </dgm:pt>
    <dgm:pt modelId="{D590A22B-66B2-CB46-8D7F-7259F77E0E34}" type="pres">
      <dgm:prSet presAssocID="{74E31F8E-D9C4-234B-80ED-D7D556142897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C98DD5-C0E2-AB4A-9E4B-F403F0AAE8E4}" type="pres">
      <dgm:prSet presAssocID="{5DF4651E-B1D7-F749-8563-C6CF84FC5269}" presName="sibTrans" presStyleCnt="0"/>
      <dgm:spPr/>
    </dgm:pt>
    <dgm:pt modelId="{675CD1CB-F919-CE40-A7E5-F630F20BA464}" type="pres">
      <dgm:prSet presAssocID="{02DA980C-300E-5545-B1D8-EA7AF52A780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99977A-B14B-3B44-B1C5-17EC8B0DF07C}" type="pres">
      <dgm:prSet presAssocID="{3B804A16-A468-5742-A13B-88A175E121E4}" presName="sibTrans" presStyleCnt="0"/>
      <dgm:spPr/>
    </dgm:pt>
    <dgm:pt modelId="{863BF006-450E-9D4B-8C58-F8821871592A}" type="pres">
      <dgm:prSet presAssocID="{7C9515A3-5FB5-B642-9CB0-4BACF1008C3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70AF4-8FA4-1246-9369-619B07B021E9}" type="pres">
      <dgm:prSet presAssocID="{AB1161BD-B978-AF4F-A95E-5ACC6D124B11}" presName="sibTrans" presStyleCnt="0"/>
      <dgm:spPr/>
    </dgm:pt>
    <dgm:pt modelId="{1E4325C4-BF91-5749-A8AD-B9E3836CD0DB}" type="pres">
      <dgm:prSet presAssocID="{40CC065C-30EF-144A-9BC6-0954C807FF55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0A2E0-BDE6-C847-8A99-7DCB314CE85A}" type="pres">
      <dgm:prSet presAssocID="{4E0599D8-BBA2-CD41-8238-B2B4BA1B3572}" presName="sibTrans" presStyleCnt="0"/>
      <dgm:spPr/>
    </dgm:pt>
    <dgm:pt modelId="{78E91552-FF96-5C43-9FD8-862BA558808B}" type="pres">
      <dgm:prSet presAssocID="{9181D1EB-7871-904A-AEE2-C9E2D0EE32BC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F82323-E7D6-764D-BBA7-F45D0689A054}" srcId="{6F07266D-F53E-1548-99D8-B3C92B7D55A8}" destId="{9181D1EB-7871-904A-AEE2-C9E2D0EE32BC}" srcOrd="4" destOrd="0" parTransId="{81980531-4846-384B-A18C-EAE35ACB7F7F}" sibTransId="{F85B6022-C442-7345-8898-9D46E025A08C}"/>
    <dgm:cxn modelId="{D6B2B424-1FA1-CA4F-9E33-767EDBD46D4F}" srcId="{6F07266D-F53E-1548-99D8-B3C92B7D55A8}" destId="{02DA980C-300E-5545-B1D8-EA7AF52A780B}" srcOrd="1" destOrd="0" parTransId="{7BAF4E0F-251E-5346-A69A-6F4C5F3FE79E}" sibTransId="{3B804A16-A468-5742-A13B-88A175E121E4}"/>
    <dgm:cxn modelId="{57B8758C-B056-694D-9DE3-3A67162324E8}" type="presOf" srcId="{74E31F8E-D9C4-234B-80ED-D7D556142897}" destId="{D590A22B-66B2-CB46-8D7F-7259F77E0E34}" srcOrd="0" destOrd="0" presId="urn:microsoft.com/office/officeart/2005/8/layout/hProcess9"/>
    <dgm:cxn modelId="{2956489F-0975-4740-ACAA-0AF2790CAE75}" type="presOf" srcId="{6F07266D-F53E-1548-99D8-B3C92B7D55A8}" destId="{4D62E7E8-3B45-8A44-9054-FCC8E071EE71}" srcOrd="0" destOrd="0" presId="urn:microsoft.com/office/officeart/2005/8/layout/hProcess9"/>
    <dgm:cxn modelId="{7EFF255F-2091-D644-BC13-78847084DE29}" type="presOf" srcId="{40CC065C-30EF-144A-9BC6-0954C807FF55}" destId="{1E4325C4-BF91-5749-A8AD-B9E3836CD0DB}" srcOrd="0" destOrd="0" presId="urn:microsoft.com/office/officeart/2005/8/layout/hProcess9"/>
    <dgm:cxn modelId="{4BF1CDF6-A187-DF42-868A-333BAD882049}" type="presOf" srcId="{7C9515A3-5FB5-B642-9CB0-4BACF1008C3D}" destId="{863BF006-450E-9D4B-8C58-F8821871592A}" srcOrd="0" destOrd="0" presId="urn:microsoft.com/office/officeart/2005/8/layout/hProcess9"/>
    <dgm:cxn modelId="{A3CD7F63-7EE6-B84D-9E0E-7A2BEEF5DA3F}" srcId="{6F07266D-F53E-1548-99D8-B3C92B7D55A8}" destId="{40CC065C-30EF-144A-9BC6-0954C807FF55}" srcOrd="3" destOrd="0" parTransId="{C3DA9AFE-6FDF-294F-ACF7-5410BF0F7D44}" sibTransId="{4E0599D8-BBA2-CD41-8238-B2B4BA1B3572}"/>
    <dgm:cxn modelId="{DACEB0CE-570B-724B-9581-D58D29965A75}" srcId="{6F07266D-F53E-1548-99D8-B3C92B7D55A8}" destId="{74E31F8E-D9C4-234B-80ED-D7D556142897}" srcOrd="0" destOrd="0" parTransId="{FCFFC0A2-D72D-9242-A571-4C69FB06F3E9}" sibTransId="{5DF4651E-B1D7-F749-8563-C6CF84FC5269}"/>
    <dgm:cxn modelId="{D22B5979-E07D-C749-801F-0F25A002B33E}" type="presOf" srcId="{02DA980C-300E-5545-B1D8-EA7AF52A780B}" destId="{675CD1CB-F919-CE40-A7E5-F630F20BA464}" srcOrd="0" destOrd="0" presId="urn:microsoft.com/office/officeart/2005/8/layout/hProcess9"/>
    <dgm:cxn modelId="{6873BF8B-EA2C-C743-B390-3F4126DF1568}" srcId="{6F07266D-F53E-1548-99D8-B3C92B7D55A8}" destId="{7C9515A3-5FB5-B642-9CB0-4BACF1008C3D}" srcOrd="2" destOrd="0" parTransId="{07DB9C62-FEAA-4942-B334-49F04402BF8A}" sibTransId="{AB1161BD-B978-AF4F-A95E-5ACC6D124B11}"/>
    <dgm:cxn modelId="{E02D65C8-3EB5-4944-8604-1C456CAF09F7}" type="presOf" srcId="{9181D1EB-7871-904A-AEE2-C9E2D0EE32BC}" destId="{78E91552-FF96-5C43-9FD8-862BA558808B}" srcOrd="0" destOrd="0" presId="urn:microsoft.com/office/officeart/2005/8/layout/hProcess9"/>
    <dgm:cxn modelId="{08C92851-086F-624A-B2B3-FB4DC6DA979D}" type="presParOf" srcId="{4D62E7E8-3B45-8A44-9054-FCC8E071EE71}" destId="{3ECDC0DD-5A06-6E49-B175-2E028AF90B59}" srcOrd="0" destOrd="0" presId="urn:microsoft.com/office/officeart/2005/8/layout/hProcess9"/>
    <dgm:cxn modelId="{BC9BFDE2-9675-7C41-A61D-5BD1589FFDAB}" type="presParOf" srcId="{4D62E7E8-3B45-8A44-9054-FCC8E071EE71}" destId="{E219ACB8-13F4-AF4D-B140-F78340DDF228}" srcOrd="1" destOrd="0" presId="urn:microsoft.com/office/officeart/2005/8/layout/hProcess9"/>
    <dgm:cxn modelId="{B5772B02-4500-664C-8577-AD7B2ECC7518}" type="presParOf" srcId="{E219ACB8-13F4-AF4D-B140-F78340DDF228}" destId="{D590A22B-66B2-CB46-8D7F-7259F77E0E34}" srcOrd="0" destOrd="0" presId="urn:microsoft.com/office/officeart/2005/8/layout/hProcess9"/>
    <dgm:cxn modelId="{A40DD15E-62F0-4A40-A09B-24C95E71568E}" type="presParOf" srcId="{E219ACB8-13F4-AF4D-B140-F78340DDF228}" destId="{91C98DD5-C0E2-AB4A-9E4B-F403F0AAE8E4}" srcOrd="1" destOrd="0" presId="urn:microsoft.com/office/officeart/2005/8/layout/hProcess9"/>
    <dgm:cxn modelId="{E89DC576-232B-1142-A90D-7BD57BCBC5C4}" type="presParOf" srcId="{E219ACB8-13F4-AF4D-B140-F78340DDF228}" destId="{675CD1CB-F919-CE40-A7E5-F630F20BA464}" srcOrd="2" destOrd="0" presId="urn:microsoft.com/office/officeart/2005/8/layout/hProcess9"/>
    <dgm:cxn modelId="{7768C818-0EEA-A343-B996-18D6288C2298}" type="presParOf" srcId="{E219ACB8-13F4-AF4D-B140-F78340DDF228}" destId="{7A99977A-B14B-3B44-B1C5-17EC8B0DF07C}" srcOrd="3" destOrd="0" presId="urn:microsoft.com/office/officeart/2005/8/layout/hProcess9"/>
    <dgm:cxn modelId="{A2C039C0-8B5A-5F4B-B618-F8079AE957AD}" type="presParOf" srcId="{E219ACB8-13F4-AF4D-B140-F78340DDF228}" destId="{863BF006-450E-9D4B-8C58-F8821871592A}" srcOrd="4" destOrd="0" presId="urn:microsoft.com/office/officeart/2005/8/layout/hProcess9"/>
    <dgm:cxn modelId="{5BCD568A-FEE8-0E4B-BCC2-9B0A167E3CA0}" type="presParOf" srcId="{E219ACB8-13F4-AF4D-B140-F78340DDF228}" destId="{14A70AF4-8FA4-1246-9369-619B07B021E9}" srcOrd="5" destOrd="0" presId="urn:microsoft.com/office/officeart/2005/8/layout/hProcess9"/>
    <dgm:cxn modelId="{3FE439B2-F1E3-D147-B69E-3A981B589F1E}" type="presParOf" srcId="{E219ACB8-13F4-AF4D-B140-F78340DDF228}" destId="{1E4325C4-BF91-5749-A8AD-B9E3836CD0DB}" srcOrd="6" destOrd="0" presId="urn:microsoft.com/office/officeart/2005/8/layout/hProcess9"/>
    <dgm:cxn modelId="{FEC5648F-4A32-604F-B33C-801046DF1F3B}" type="presParOf" srcId="{E219ACB8-13F4-AF4D-B140-F78340DDF228}" destId="{F200A2E0-BDE6-C847-8A99-7DCB314CE85A}" srcOrd="7" destOrd="0" presId="urn:microsoft.com/office/officeart/2005/8/layout/hProcess9"/>
    <dgm:cxn modelId="{FA354CCC-FCA5-6F4C-B55F-89D58C13942B}" type="presParOf" srcId="{E219ACB8-13F4-AF4D-B140-F78340DDF228}" destId="{78E91552-FF96-5C43-9FD8-862BA558808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solidFill>
          <a:schemeClr val="bg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DC0DD-5A06-6E49-B175-2E028AF90B5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90A22B-66B2-CB46-8D7F-7259F77E0E34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Request an account</a:t>
          </a:r>
          <a:endParaRPr lang="en-US" sz="1800" kern="1200" dirty="0"/>
        </a:p>
      </dsp:txBody>
      <dsp:txXfrm>
        <a:off x="59855" y="1276376"/>
        <a:ext cx="1056923" cy="1511246"/>
      </dsp:txXfrm>
    </dsp:sp>
    <dsp:sp modelId="{675CD1CB-F919-CE40-A7E5-F630F20BA464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Install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ODK Collect</a:t>
          </a:r>
          <a:endParaRPr lang="en-US" sz="1800" kern="1200" dirty="0"/>
        </a:p>
      </dsp:txBody>
      <dsp:txXfrm>
        <a:off x="1289697" y="1276376"/>
        <a:ext cx="1056923" cy="1511246"/>
      </dsp:txXfrm>
    </dsp:sp>
    <dsp:sp modelId="{863BF006-450E-9D4B-8C58-F8821871592A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Build Data “Forms”</a:t>
          </a:r>
          <a:endParaRPr lang="en-US" sz="1800" kern="1200" dirty="0"/>
        </a:p>
      </dsp:txBody>
      <dsp:txXfrm>
        <a:off x="2519538" y="1276376"/>
        <a:ext cx="1056923" cy="1511246"/>
      </dsp:txXfrm>
    </dsp:sp>
    <dsp:sp modelId="{1E4325C4-BF91-5749-A8AD-B9E3836CD0DB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solidFill>
          <a:srgbClr val="BFBFB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forms to device</a:t>
          </a:r>
          <a:endParaRPr lang="en-US" sz="1800" kern="1200" dirty="0"/>
        </a:p>
      </dsp:txBody>
      <dsp:txXfrm>
        <a:off x="3749379" y="1276376"/>
        <a:ext cx="1056923" cy="1511246"/>
      </dsp:txXfrm>
    </dsp:sp>
    <dsp:sp modelId="{78E91552-FF96-5C43-9FD8-862BA558808B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gradFill flip="none" rotWithShape="1">
          <a:gsLst>
            <a:gs pos="90000">
              <a:schemeClr val="accent1"/>
            </a:gs>
            <a:gs pos="100000">
              <a:schemeClr val="accent1">
                <a:lumMod val="40000"/>
                <a:lumOff val="60000"/>
              </a:schemeClr>
            </a:gs>
          </a:gsLst>
          <a:lin ang="16200000" scaled="0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 collecting data</a:t>
          </a:r>
          <a:endParaRPr lang="en-US" sz="1800" kern="1200" dirty="0"/>
        </a:p>
      </dsp:txBody>
      <dsp:txXfrm>
        <a:off x="4979220" y="1276376"/>
        <a:ext cx="1056923" cy="1511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85FB8-1CDD-0D4A-B30E-301C882D625D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EB399-CEAF-0A4A-8172-FEFCBCF683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7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53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1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7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070600" cy="114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30">
                <a:solidFill>
                  <a:srgbClr val="007A97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892969" y="1946673"/>
            <a:ext cx="7358063" cy="401835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88">
                <a:solidFill>
                  <a:srgbClr val="007A97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993234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6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3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7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5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1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2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B0F9A2D-E57F-8A4D-929F-1E50902EF4F3}" type="datetimeFigureOut">
              <a:rPr lang="en-US" smtClean="0"/>
              <a:pPr/>
              <a:t>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74830A-EB5C-9840-BC7F-D0319F53F9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3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slide backgrounds_v6-5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berts-beta-001.odk.lshtm.ac.uk/roberts-beta-001" TargetMode="External"/><Relationship Id="rId3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image" Target="../media/image48.tiff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tiff"/><Relationship Id="rId20" Type="http://schemas.openxmlformats.org/officeDocument/2006/relationships/image" Target="../media/image67.tiff"/><Relationship Id="rId21" Type="http://schemas.openxmlformats.org/officeDocument/2006/relationships/image" Target="../media/image68.tiff"/><Relationship Id="rId22" Type="http://schemas.openxmlformats.org/officeDocument/2006/relationships/image" Target="../media/image69.tiff"/><Relationship Id="rId23" Type="http://schemas.openxmlformats.org/officeDocument/2006/relationships/image" Target="../media/image48.tiff"/><Relationship Id="rId10" Type="http://schemas.openxmlformats.org/officeDocument/2006/relationships/image" Target="../media/image57.tiff"/><Relationship Id="rId11" Type="http://schemas.openxmlformats.org/officeDocument/2006/relationships/image" Target="../media/image58.tiff"/><Relationship Id="rId12" Type="http://schemas.openxmlformats.org/officeDocument/2006/relationships/image" Target="../media/image59.tiff"/><Relationship Id="rId13" Type="http://schemas.openxmlformats.org/officeDocument/2006/relationships/image" Target="../media/image60.tiff"/><Relationship Id="rId14" Type="http://schemas.openxmlformats.org/officeDocument/2006/relationships/image" Target="../media/image61.tiff"/><Relationship Id="rId15" Type="http://schemas.openxmlformats.org/officeDocument/2006/relationships/image" Target="../media/image62.tiff"/><Relationship Id="rId16" Type="http://schemas.openxmlformats.org/officeDocument/2006/relationships/image" Target="../media/image63.tiff"/><Relationship Id="rId17" Type="http://schemas.openxmlformats.org/officeDocument/2006/relationships/image" Target="../media/image64.tiff"/><Relationship Id="rId18" Type="http://schemas.openxmlformats.org/officeDocument/2006/relationships/image" Target="../media/image65.tiff"/><Relationship Id="rId19" Type="http://schemas.openxmlformats.org/officeDocument/2006/relationships/image" Target="../media/image6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tiff"/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6" Type="http://schemas.openxmlformats.org/officeDocument/2006/relationships/image" Target="../media/image53.tiff"/><Relationship Id="rId7" Type="http://schemas.openxmlformats.org/officeDocument/2006/relationships/image" Target="../media/image54.tiff"/><Relationship Id="rId8" Type="http://schemas.openxmlformats.org/officeDocument/2006/relationships/image" Target="../media/image55.tiff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tiff"/><Relationship Id="rId14" Type="http://schemas.openxmlformats.org/officeDocument/2006/relationships/image" Target="../media/image82.tiff"/><Relationship Id="rId15" Type="http://schemas.openxmlformats.org/officeDocument/2006/relationships/image" Target="../media/image83.tiff"/><Relationship Id="rId16" Type="http://schemas.openxmlformats.org/officeDocument/2006/relationships/image" Target="../media/image84.tiff"/><Relationship Id="rId17" Type="http://schemas.openxmlformats.org/officeDocument/2006/relationships/image" Target="../media/image85.tiff"/><Relationship Id="rId18" Type="http://schemas.openxmlformats.org/officeDocument/2006/relationships/image" Target="../media/image86.tiff"/><Relationship Id="rId19" Type="http://schemas.openxmlformats.org/officeDocument/2006/relationships/image" Target="../media/image87.tiff"/><Relationship Id="rId50" Type="http://schemas.openxmlformats.org/officeDocument/2006/relationships/image" Target="../media/image118.tiff"/><Relationship Id="rId51" Type="http://schemas.openxmlformats.org/officeDocument/2006/relationships/image" Target="../media/image119.tiff"/><Relationship Id="rId52" Type="http://schemas.openxmlformats.org/officeDocument/2006/relationships/image" Target="../media/image120.tiff"/><Relationship Id="rId53" Type="http://schemas.openxmlformats.org/officeDocument/2006/relationships/image" Target="../media/image121.tiff"/><Relationship Id="rId54" Type="http://schemas.openxmlformats.org/officeDocument/2006/relationships/image" Target="../media/image122.tiff"/><Relationship Id="rId55" Type="http://schemas.openxmlformats.org/officeDocument/2006/relationships/image" Target="../media/image48.tiff"/><Relationship Id="rId56" Type="http://schemas.openxmlformats.org/officeDocument/2006/relationships/image" Target="../media/image123.tiff"/><Relationship Id="rId40" Type="http://schemas.openxmlformats.org/officeDocument/2006/relationships/image" Target="../media/image108.tiff"/><Relationship Id="rId41" Type="http://schemas.openxmlformats.org/officeDocument/2006/relationships/image" Target="../media/image109.tiff"/><Relationship Id="rId42" Type="http://schemas.openxmlformats.org/officeDocument/2006/relationships/image" Target="../media/image110.tiff"/><Relationship Id="rId43" Type="http://schemas.openxmlformats.org/officeDocument/2006/relationships/image" Target="../media/image111.tiff"/><Relationship Id="rId44" Type="http://schemas.openxmlformats.org/officeDocument/2006/relationships/image" Target="../media/image112.tiff"/><Relationship Id="rId45" Type="http://schemas.openxmlformats.org/officeDocument/2006/relationships/image" Target="../media/image113.tiff"/><Relationship Id="rId46" Type="http://schemas.openxmlformats.org/officeDocument/2006/relationships/image" Target="../media/image114.tiff"/><Relationship Id="rId47" Type="http://schemas.openxmlformats.org/officeDocument/2006/relationships/image" Target="../media/image115.tiff"/><Relationship Id="rId48" Type="http://schemas.openxmlformats.org/officeDocument/2006/relationships/image" Target="../media/image116.tiff"/><Relationship Id="rId49" Type="http://schemas.openxmlformats.org/officeDocument/2006/relationships/image" Target="../media/image1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tiff"/><Relationship Id="rId3" Type="http://schemas.openxmlformats.org/officeDocument/2006/relationships/image" Target="../media/image71.tiff"/><Relationship Id="rId4" Type="http://schemas.openxmlformats.org/officeDocument/2006/relationships/image" Target="../media/image72.tiff"/><Relationship Id="rId5" Type="http://schemas.openxmlformats.org/officeDocument/2006/relationships/image" Target="../media/image73.tiff"/><Relationship Id="rId6" Type="http://schemas.openxmlformats.org/officeDocument/2006/relationships/image" Target="../media/image74.tiff"/><Relationship Id="rId7" Type="http://schemas.openxmlformats.org/officeDocument/2006/relationships/image" Target="../media/image75.tiff"/><Relationship Id="rId8" Type="http://schemas.openxmlformats.org/officeDocument/2006/relationships/image" Target="../media/image76.tiff"/><Relationship Id="rId9" Type="http://schemas.openxmlformats.org/officeDocument/2006/relationships/image" Target="../media/image77.tiff"/><Relationship Id="rId30" Type="http://schemas.openxmlformats.org/officeDocument/2006/relationships/image" Target="../media/image98.tiff"/><Relationship Id="rId31" Type="http://schemas.openxmlformats.org/officeDocument/2006/relationships/image" Target="../media/image99.tiff"/><Relationship Id="rId32" Type="http://schemas.openxmlformats.org/officeDocument/2006/relationships/image" Target="../media/image100.tiff"/><Relationship Id="rId33" Type="http://schemas.openxmlformats.org/officeDocument/2006/relationships/image" Target="../media/image101.tiff"/><Relationship Id="rId34" Type="http://schemas.openxmlformats.org/officeDocument/2006/relationships/image" Target="../media/image102.tiff"/><Relationship Id="rId35" Type="http://schemas.openxmlformats.org/officeDocument/2006/relationships/image" Target="../media/image103.tiff"/><Relationship Id="rId36" Type="http://schemas.openxmlformats.org/officeDocument/2006/relationships/image" Target="../media/image104.tiff"/><Relationship Id="rId37" Type="http://schemas.openxmlformats.org/officeDocument/2006/relationships/image" Target="../media/image105.tiff"/><Relationship Id="rId38" Type="http://schemas.openxmlformats.org/officeDocument/2006/relationships/image" Target="../media/image106.tiff"/><Relationship Id="rId39" Type="http://schemas.openxmlformats.org/officeDocument/2006/relationships/image" Target="../media/image107.tiff"/><Relationship Id="rId20" Type="http://schemas.openxmlformats.org/officeDocument/2006/relationships/image" Target="../media/image88.tiff"/><Relationship Id="rId21" Type="http://schemas.openxmlformats.org/officeDocument/2006/relationships/image" Target="../media/image89.tiff"/><Relationship Id="rId22" Type="http://schemas.openxmlformats.org/officeDocument/2006/relationships/image" Target="../media/image90.tiff"/><Relationship Id="rId23" Type="http://schemas.openxmlformats.org/officeDocument/2006/relationships/image" Target="../media/image91.tiff"/><Relationship Id="rId24" Type="http://schemas.openxmlformats.org/officeDocument/2006/relationships/image" Target="../media/image92.tiff"/><Relationship Id="rId25" Type="http://schemas.openxmlformats.org/officeDocument/2006/relationships/image" Target="../media/image93.tiff"/><Relationship Id="rId26" Type="http://schemas.openxmlformats.org/officeDocument/2006/relationships/image" Target="../media/image94.tiff"/><Relationship Id="rId27" Type="http://schemas.openxmlformats.org/officeDocument/2006/relationships/image" Target="../media/image95.tiff"/><Relationship Id="rId28" Type="http://schemas.openxmlformats.org/officeDocument/2006/relationships/image" Target="../media/image96.tiff"/><Relationship Id="rId29" Type="http://schemas.openxmlformats.org/officeDocument/2006/relationships/image" Target="../media/image97.tiff"/><Relationship Id="rId10" Type="http://schemas.openxmlformats.org/officeDocument/2006/relationships/image" Target="../media/image78.tiff"/><Relationship Id="rId11" Type="http://schemas.openxmlformats.org/officeDocument/2006/relationships/image" Target="../media/image79.tiff"/><Relationship Id="rId12" Type="http://schemas.openxmlformats.org/officeDocument/2006/relationships/image" Target="../media/image8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datakit.lshtm.ac.uk/contact-us/" TargetMode="External"/><Relationship Id="rId3" Type="http://schemas.openxmlformats.org/officeDocument/2006/relationships/hyperlink" Target="mailto:ODK@lshtm.ac.u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ODK@lshtm.ac.uk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ODK@lshtm.ac.u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ODK @ LSHTM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88415" y="3642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 Shot 2015-10-02 at 16.04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642" y="5638800"/>
            <a:ext cx="1573513" cy="1045668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5800" y="3460316"/>
            <a:ext cx="7919334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Chrissy h Roberts and </a:t>
            </a:r>
            <a:r>
              <a:rPr lang="en-US" dirty="0" err="1" smtClean="0"/>
              <a:t>Dr</a:t>
            </a:r>
            <a:r>
              <a:rPr lang="en-US" dirty="0" smtClean="0"/>
              <a:t> Michael Marks</a:t>
            </a:r>
          </a:p>
          <a:p>
            <a:r>
              <a:rPr lang="en-US" dirty="0" smtClean="0"/>
              <a:t>London School of Hygiene &amp; Tropical Medicine</a:t>
            </a:r>
          </a:p>
          <a:p>
            <a:endParaRPr lang="en-US" dirty="0"/>
          </a:p>
          <a:p>
            <a:r>
              <a:rPr lang="en-US" dirty="0" err="1" smtClean="0"/>
              <a:t>opendatakit.lshtm.ac.uk</a:t>
            </a:r>
            <a:endParaRPr lang="en-US" dirty="0" smtClean="0"/>
          </a:p>
          <a:p>
            <a:r>
              <a:rPr lang="en-US" dirty="0" err="1" smtClean="0"/>
              <a:t>odk@lshtm.ac.uk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0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9280963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23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51" y="777432"/>
            <a:ext cx="7741085" cy="3875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35" y="3609931"/>
            <a:ext cx="3416300" cy="30226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Design a form in Exce</a:t>
            </a:r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3657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5 at 16.2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" y="864295"/>
            <a:ext cx="3845025" cy="560539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smtClean="0"/>
              <a:t>Make </a:t>
            </a:r>
            <a:r>
              <a:rPr lang="en-US" dirty="0" smtClean="0"/>
              <a:t>XML file with XLSFORM offline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81" y="1378681"/>
            <a:ext cx="7741085" cy="3875059"/>
          </a:xfrm>
          <a:prstGeom prst="rect">
            <a:avLst/>
          </a:prstGeom>
        </p:spPr>
      </p:pic>
      <p:sp>
        <p:nvSpPr>
          <p:cNvPr id="2" name="Left Arrow 1"/>
          <p:cNvSpPr/>
          <p:nvPr/>
        </p:nvSpPr>
        <p:spPr>
          <a:xfrm>
            <a:off x="4467720" y="3131507"/>
            <a:ext cx="1181518" cy="9770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Arrow 4"/>
          <p:cNvSpPr/>
          <p:nvPr/>
        </p:nvSpPr>
        <p:spPr>
          <a:xfrm rot="10800000">
            <a:off x="4467720" y="3131507"/>
            <a:ext cx="1181518" cy="9770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38" y="864295"/>
            <a:ext cx="8067920" cy="611445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5" y="864295"/>
            <a:ext cx="3736363" cy="56157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smtClean="0"/>
              <a:t>Make </a:t>
            </a:r>
            <a:r>
              <a:rPr lang="en-US" dirty="0" smtClean="0"/>
              <a:t>XML file with XLSFORM offline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9" y="1249471"/>
            <a:ext cx="8385284" cy="546052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Upload XML file to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5437957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236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5-10-04 at 14.27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027" y="2028395"/>
            <a:ext cx="2457862" cy="2098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55" y="2079985"/>
            <a:ext cx="2674263" cy="2454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889" y="1890545"/>
            <a:ext cx="3618771" cy="271407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866998" y="2976497"/>
            <a:ext cx="643029" cy="4201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Upload forms to device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10800000">
            <a:off x="2798946" y="3335606"/>
            <a:ext cx="834853" cy="4201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121398" y="2976497"/>
            <a:ext cx="643029" cy="4201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6053346" y="3335606"/>
            <a:ext cx="834853" cy="4201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53346" y="2617388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53346" y="36848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08175" y="368485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81541" y="2617388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5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Connect Android device to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Download the blank form (XML file)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83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81925"/>
            <a:ext cx="4063130" cy="54175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Download the blank form (XML file)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ODK @ LSHTM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ODK is a suite of tools to enable electronic data collection from anywhere in the world</a:t>
            </a:r>
          </a:p>
          <a:p>
            <a:endParaRPr lang="en-US" dirty="0"/>
          </a:p>
          <a:p>
            <a:r>
              <a:rPr lang="en-US" dirty="0" smtClean="0"/>
              <a:t>@LSHTM we have setup a secure encrypted server for researchers and students</a:t>
            </a:r>
          </a:p>
          <a:p>
            <a:endParaRPr lang="en-US" dirty="0"/>
          </a:p>
          <a:p>
            <a:r>
              <a:rPr lang="en-US" dirty="0" smtClean="0"/>
              <a:t>Launched in September 2015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2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114226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764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409" y="448251"/>
            <a:ext cx="3053707" cy="50895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5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20"/>
            <a:ext cx="4063130" cy="54175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4" y="876819"/>
            <a:ext cx="4063130" cy="54175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7682" y="0"/>
            <a:ext cx="8599118" cy="1143000"/>
          </a:xfrm>
        </p:spPr>
        <p:txBody>
          <a:bodyPr/>
          <a:lstStyle/>
          <a:p>
            <a:r>
              <a:rPr lang="en-US" dirty="0" smtClean="0"/>
              <a:t>Start Collecting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95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4" name="Picture 3" descr="Screen Shot 2015-10-02 at 15.3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41" y="2051163"/>
            <a:ext cx="53975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47887" cy="1143000"/>
          </a:xfrm>
        </p:spPr>
        <p:txBody>
          <a:bodyPr/>
          <a:lstStyle/>
          <a:p>
            <a:r>
              <a:rPr lang="en-US" dirty="0" smtClean="0"/>
              <a:t>What kinds of data can be collected?</a:t>
            </a:r>
            <a:endParaRPr lang="en-US" dirty="0"/>
          </a:p>
        </p:txBody>
      </p:sp>
      <p:pic>
        <p:nvPicPr>
          <p:cNvPr id="12" name="Picture 11" descr="Screen Shot 2015-10-02 at 15.34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417638"/>
            <a:ext cx="7975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98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&amp; Relevancy</a:t>
            </a:r>
            <a:endParaRPr lang="en-US" dirty="0"/>
          </a:p>
        </p:txBody>
      </p:sp>
      <p:pic>
        <p:nvPicPr>
          <p:cNvPr id="4" name="Picture 3" descr="Screen Shot 2015-10-02 at 15.3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98" y="1624487"/>
            <a:ext cx="4470400" cy="140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2784" y="1417638"/>
            <a:ext cx="127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Constraint*</a:t>
            </a:r>
            <a:endParaRPr lang="en-US" dirty="0"/>
          </a:p>
        </p:txBody>
      </p:sp>
      <p:pic>
        <p:nvPicPr>
          <p:cNvPr id="6" name="Picture 5" descr="Screen Shot 2015-10-02 at 15.38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4092929"/>
            <a:ext cx="7912100" cy="163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6160" y="3723597"/>
            <a:ext cx="114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Relevance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040" y="6479330"/>
            <a:ext cx="321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*Includes Regular expressions!!!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31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Calculation, Grouping, Skipping</a:t>
            </a:r>
            <a:endParaRPr lang="en-US" dirty="0"/>
          </a:p>
        </p:txBody>
      </p:sp>
      <p:pic>
        <p:nvPicPr>
          <p:cNvPr id="4" name="Picture 3" descr="Screen Shot 2015-10-02 at 15.39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31" y="1601777"/>
            <a:ext cx="5791200" cy="1727200"/>
          </a:xfrm>
          <a:prstGeom prst="rect">
            <a:avLst/>
          </a:prstGeom>
        </p:spPr>
      </p:pic>
      <p:pic>
        <p:nvPicPr>
          <p:cNvPr id="5" name="Picture 4" descr="Screen Shot 2015-10-02 at 15.40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7" y="4426474"/>
            <a:ext cx="6324600" cy="233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0003" y="1330959"/>
            <a:ext cx="122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7751" y="4151202"/>
            <a:ext cx="210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Grouping &amp; Skipping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76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Repeats</a:t>
            </a:r>
            <a:endParaRPr lang="en-US" dirty="0"/>
          </a:p>
        </p:txBody>
      </p:sp>
      <p:pic>
        <p:nvPicPr>
          <p:cNvPr id="3" name="Picture 2" descr="Screen Shot 2015-10-02 at 15.42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58" y="1749352"/>
            <a:ext cx="7835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8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Language Support</a:t>
            </a:r>
            <a:endParaRPr lang="en-US" dirty="0"/>
          </a:p>
        </p:txBody>
      </p:sp>
      <p:pic>
        <p:nvPicPr>
          <p:cNvPr id="4" name="Picture 3" descr="Screen Shot 2015-10-02 at 15.4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93" y="2445604"/>
            <a:ext cx="5867400" cy="138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2584" y="6368894"/>
            <a:ext cx="452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Localization project : Help translate ODK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863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3739744" cy="4525963"/>
          </a:xfrm>
        </p:spPr>
        <p:txBody>
          <a:bodyPr/>
          <a:lstStyle/>
          <a:p>
            <a:r>
              <a:rPr lang="en-US" dirty="0" err="1" smtClean="0"/>
              <a:t>OpenMapKit</a:t>
            </a:r>
            <a:r>
              <a:rPr lang="en-US" dirty="0" smtClean="0"/>
              <a:t> plug-in </a:t>
            </a:r>
          </a:p>
          <a:p>
            <a:r>
              <a:rPr lang="en-US" dirty="0" smtClean="0"/>
              <a:t>Allows you to annotate maps in the field</a:t>
            </a:r>
          </a:p>
          <a:p>
            <a:r>
              <a:rPr lang="en-US" dirty="0" smtClean="0"/>
              <a:t>Export data to a GIS package of your choice</a:t>
            </a:r>
            <a:endParaRPr lang="en-US" dirty="0"/>
          </a:p>
        </p:txBody>
      </p:sp>
      <p:pic>
        <p:nvPicPr>
          <p:cNvPr id="4" name="Picture 3" descr="Screen Shot 2016-04-24 at 18.20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388" y="1417638"/>
            <a:ext cx="2698890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1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 descr="datacollection-anno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49" y="1569213"/>
            <a:ext cx="6368351" cy="414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71084" cy="4525963"/>
          </a:xfrm>
        </p:spPr>
        <p:txBody>
          <a:bodyPr/>
          <a:lstStyle/>
          <a:p>
            <a:r>
              <a:rPr lang="en-US" dirty="0"/>
              <a:t>Data from sensors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/>
              <a:t>wifi</a:t>
            </a:r>
            <a:r>
              <a:rPr lang="en-US" dirty="0"/>
              <a:t>/</a:t>
            </a:r>
            <a:r>
              <a:rPr lang="en-US" dirty="0" err="1" smtClean="0"/>
              <a:t>bluetooth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E-consent</a:t>
            </a:r>
          </a:p>
          <a:p>
            <a:r>
              <a:rPr lang="en-US" dirty="0" smtClean="0"/>
              <a:t>Barcode scanning via camera</a:t>
            </a:r>
          </a:p>
          <a:p>
            <a:r>
              <a:rPr lang="en-US" dirty="0" smtClean="0"/>
              <a:t>Environment sensors</a:t>
            </a:r>
          </a:p>
          <a:p>
            <a:r>
              <a:rPr lang="en-US" dirty="0" smtClean="0"/>
              <a:t>Point-of-care tests</a:t>
            </a:r>
          </a:p>
          <a:p>
            <a:r>
              <a:rPr lang="en-US" dirty="0" smtClean="0"/>
              <a:t>Calls to 3</a:t>
            </a:r>
            <a:r>
              <a:rPr lang="en-US" baseline="30000" dirty="0" smtClean="0"/>
              <a:t>rd</a:t>
            </a:r>
            <a:r>
              <a:rPr lang="en-US" dirty="0" smtClean="0"/>
              <a:t> party apps</a:t>
            </a:r>
          </a:p>
          <a:p>
            <a:r>
              <a:rPr lang="en-US" dirty="0" smtClean="0"/>
              <a:t>Fill data from 3</a:t>
            </a:r>
            <a:r>
              <a:rPr lang="en-US" baseline="30000" dirty="0" smtClean="0"/>
              <a:t>rd</a:t>
            </a:r>
            <a:r>
              <a:rPr lang="en-US" dirty="0" smtClean="0"/>
              <a:t> party apps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84" y="1600200"/>
            <a:ext cx="2744693" cy="4880407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4070926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in the field : Collecting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need </a:t>
            </a:r>
          </a:p>
          <a:p>
            <a:pPr lvl="2"/>
            <a:r>
              <a:rPr lang="en-US" dirty="0" smtClean="0"/>
              <a:t>mobile signal</a:t>
            </a:r>
          </a:p>
          <a:p>
            <a:pPr lvl="2"/>
            <a:r>
              <a:rPr lang="en-US" dirty="0" smtClean="0"/>
              <a:t>data signal</a:t>
            </a:r>
          </a:p>
          <a:p>
            <a:pPr lvl="2"/>
            <a:r>
              <a:rPr lang="en-US" dirty="0" smtClean="0"/>
              <a:t>WIFI</a:t>
            </a:r>
          </a:p>
          <a:p>
            <a:endParaRPr lang="en-US" dirty="0" smtClean="0"/>
          </a:p>
          <a:p>
            <a:r>
              <a:rPr lang="en-US" dirty="0" smtClean="0"/>
              <a:t>Do need </a:t>
            </a:r>
            <a:endParaRPr lang="en-US" dirty="0"/>
          </a:p>
          <a:p>
            <a:pPr lvl="2"/>
            <a:r>
              <a:rPr lang="en-US" dirty="0" smtClean="0"/>
              <a:t>Power</a:t>
            </a:r>
          </a:p>
          <a:p>
            <a:pPr lvl="2"/>
            <a:r>
              <a:rPr lang="en-US" dirty="0" err="1" smtClean="0"/>
              <a:t>Armour</a:t>
            </a:r>
            <a:endParaRPr lang="en-US" dirty="0" smtClean="0"/>
          </a:p>
          <a:p>
            <a:pPr lvl="2"/>
            <a:r>
              <a:rPr lang="en-US" dirty="0" smtClean="0"/>
              <a:t>Spare batteries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164" y="1417638"/>
            <a:ext cx="3458389" cy="2125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671" y="4143922"/>
            <a:ext cx="3618771" cy="2714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032" y="3357758"/>
            <a:ext cx="1629029" cy="1629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866" y="4817015"/>
            <a:ext cx="2618296" cy="26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63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Out in the field : Collecting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00" y="1296000"/>
            <a:ext cx="3858300" cy="514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00" y="1296000"/>
            <a:ext cx="4488000" cy="336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000" y="6488668"/>
            <a:ext cx="337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 credit : </a:t>
            </a:r>
            <a:r>
              <a:rPr lang="en-US" sz="1400" dirty="0" err="1" smtClean="0"/>
              <a:t>Morgon</a:t>
            </a:r>
            <a:r>
              <a:rPr lang="en-US" sz="1400" dirty="0" smtClean="0"/>
              <a:t> Banks 2017, Vietnam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6259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in the field : </a:t>
            </a:r>
            <a:r>
              <a:rPr lang="en-US" dirty="0" smtClean="0"/>
              <a:t>Uploading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32" y="1345834"/>
            <a:ext cx="6462079" cy="4525963"/>
          </a:xfrm>
        </p:spPr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/Mobile Data connection</a:t>
            </a:r>
          </a:p>
          <a:p>
            <a:pPr lvl="2"/>
            <a:r>
              <a:rPr lang="en-US" dirty="0" smtClean="0"/>
              <a:t>Upload can </a:t>
            </a:r>
            <a:r>
              <a:rPr lang="en-US" dirty="0"/>
              <a:t>be done at the end of each </a:t>
            </a:r>
            <a:r>
              <a:rPr lang="en-US" dirty="0" smtClean="0"/>
              <a:t>day/week/trip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Single click upload</a:t>
            </a:r>
          </a:p>
          <a:p>
            <a:pPr lvl="2"/>
            <a:r>
              <a:rPr lang="en-US" dirty="0" smtClean="0"/>
              <a:t>All your data gets sent to ODK@LSHTM</a:t>
            </a:r>
          </a:p>
          <a:p>
            <a:endParaRPr lang="en-US" dirty="0" smtClean="0"/>
          </a:p>
          <a:p>
            <a:r>
              <a:rPr lang="en-US" dirty="0" smtClean="0"/>
              <a:t>Security</a:t>
            </a:r>
          </a:p>
          <a:p>
            <a:pPr lvl="2"/>
            <a:r>
              <a:rPr lang="en-US" dirty="0" smtClean="0"/>
              <a:t>ODK@LSHTM is </a:t>
            </a:r>
            <a:r>
              <a:rPr lang="en-US" dirty="0"/>
              <a:t>a fully </a:t>
            </a:r>
            <a:r>
              <a:rPr lang="en-US" dirty="0" smtClean="0"/>
              <a:t>encrypted (SSL) server with a direct data link to your phone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418" y="1116076"/>
            <a:ext cx="2492740" cy="249274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6200000" flipV="1">
            <a:off x="7670936" y="1853724"/>
            <a:ext cx="765762" cy="513577"/>
          </a:xfrm>
          <a:prstGeom prst="curved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flipV="1">
            <a:off x="6835239" y="1727632"/>
            <a:ext cx="877755" cy="550975"/>
          </a:xfrm>
          <a:prstGeom prst="curvedConnector3">
            <a:avLst>
              <a:gd name="adj1" fmla="val 29787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5400000" flipH="1" flipV="1">
            <a:off x="6956594" y="2026488"/>
            <a:ext cx="961869" cy="5509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86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security</a:t>
            </a:r>
            <a:endParaRPr lang="en-US" dirty="0"/>
          </a:p>
        </p:txBody>
      </p:sp>
      <p:pic>
        <p:nvPicPr>
          <p:cNvPr id="5" name="Picture 4" descr="datacollection-anno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809"/>
            <a:ext cx="8818323" cy="5736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6663" y="4797469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 protected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338171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Password protected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13326" y="4797469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Password protected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914"/>
            <a:ext cx="8229600" cy="1143000"/>
          </a:xfrm>
        </p:spPr>
        <p:txBody>
          <a:bodyPr/>
          <a:lstStyle/>
          <a:p>
            <a:r>
              <a:rPr lang="en-US" sz="3500" dirty="0" smtClean="0"/>
              <a:t>Advanced security for NHS/Clinical Trials </a:t>
            </a:r>
            <a:r>
              <a:rPr lang="en-US" sz="3500" dirty="0" err="1" smtClean="0"/>
              <a:t>etc</a:t>
            </a:r>
            <a:endParaRPr lang="en-US" sz="3500" dirty="0"/>
          </a:p>
        </p:txBody>
      </p:sp>
      <p:pic>
        <p:nvPicPr>
          <p:cNvPr id="4" name="Picture 3" descr="datacollection-annota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809"/>
            <a:ext cx="8818323" cy="5736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11669"/>
            <a:ext cx="2429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Encryption on phone</a:t>
            </a:r>
          </a:p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ith </a:t>
            </a:r>
            <a:r>
              <a:rPr lang="en-US" dirty="0" err="1" smtClean="0">
                <a:solidFill>
                  <a:srgbClr val="FF0000"/>
                </a:solidFill>
              </a:rPr>
              <a:t>gpg</a:t>
            </a:r>
            <a:r>
              <a:rPr lang="en-US" dirty="0" smtClean="0">
                <a:solidFill>
                  <a:srgbClr val="FF0000"/>
                </a:solidFill>
              </a:rPr>
              <a:t> encryption 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37994" y="1052953"/>
            <a:ext cx="1215025" cy="5158716"/>
          </a:xfrm>
          <a:prstGeom prst="frame">
            <a:avLst>
              <a:gd name="adj1" fmla="val 32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818356" y="2812229"/>
            <a:ext cx="2617940" cy="1903956"/>
          </a:xfrm>
          <a:prstGeom prst="frame">
            <a:avLst>
              <a:gd name="adj1" fmla="val 32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1090" y="4721072"/>
            <a:ext cx="253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Encrypted data on server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350695" y="2812229"/>
            <a:ext cx="1979113" cy="1903956"/>
          </a:xfrm>
          <a:prstGeom prst="frame">
            <a:avLst>
              <a:gd name="adj1" fmla="val 32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9631" y="4833806"/>
            <a:ext cx="2918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Decryption on local machine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Only with USB key containing</a:t>
            </a:r>
          </a:p>
          <a:p>
            <a:r>
              <a:rPr lang="en-US" dirty="0" err="1">
                <a:solidFill>
                  <a:srgbClr val="FF0000"/>
                </a:solidFill>
              </a:rPr>
              <a:t>g</a:t>
            </a:r>
            <a:r>
              <a:rPr lang="en-US" dirty="0" err="1" smtClean="0">
                <a:solidFill>
                  <a:srgbClr val="FF0000"/>
                </a:solidFill>
              </a:rPr>
              <a:t>pg</a:t>
            </a:r>
            <a:r>
              <a:rPr lang="en-US" dirty="0" smtClean="0">
                <a:solidFill>
                  <a:srgbClr val="FF0000"/>
                </a:solidFill>
              </a:rPr>
              <a:t> decryption 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1150" y="680274"/>
            <a:ext cx="410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Two stage encryption with </a:t>
            </a:r>
            <a:r>
              <a:rPr lang="en-US" dirty="0" err="1" smtClean="0">
                <a:solidFill>
                  <a:srgbClr val="FF0000"/>
                </a:solidFill>
              </a:rPr>
              <a:t>gpg</a:t>
            </a:r>
            <a:r>
              <a:rPr lang="en-US" dirty="0" smtClean="0">
                <a:solidFill>
                  <a:srgbClr val="FF0000"/>
                </a:solidFill>
              </a:rPr>
              <a:t> protocols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0411" y="6425852"/>
            <a:ext cx="36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Trialling</a:t>
            </a:r>
            <a:r>
              <a:rPr lang="en-US" dirty="0" smtClean="0"/>
              <a:t> in the </a:t>
            </a:r>
            <a:r>
              <a:rPr lang="en-US" b="1" dirty="0"/>
              <a:t>Whittington NHS</a:t>
            </a:r>
            <a:r>
              <a:rPr lang="en-US" dirty="0"/>
              <a:t> Trust</a:t>
            </a:r>
          </a:p>
        </p:txBody>
      </p:sp>
    </p:spTree>
    <p:extLst>
      <p:ext uri="{BB962C8B-B14F-4D97-AF65-F5344CB8AC3E}">
        <p14:creationId xmlns:p14="http://schemas.microsoft.com/office/powerpoint/2010/main" val="91098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your data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can be exported from ODK@LSHTM in text file formats (CSV, TDT, TXT) or XML</a:t>
            </a:r>
          </a:p>
          <a:p>
            <a:endParaRPr lang="en-US" dirty="0" smtClean="0"/>
          </a:p>
          <a:p>
            <a:r>
              <a:rPr lang="en-US" dirty="0" smtClean="0"/>
              <a:t>Media exported with filename links to forms</a:t>
            </a:r>
          </a:p>
          <a:p>
            <a:endParaRPr lang="en-US" dirty="0" smtClean="0"/>
          </a:p>
          <a:p>
            <a:r>
              <a:rPr lang="en-US" dirty="0" smtClean="0"/>
              <a:t>Compatible with R, STATA, MATLAB, EXCEL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7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Pizza Survey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8" y="1215023"/>
            <a:ext cx="3950396" cy="526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85" y="1215022"/>
            <a:ext cx="3950397" cy="52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on </a:t>
            </a:r>
            <a:r>
              <a:rPr lang="en-US" smtClean="0">
                <a:hlinkClick r:id="rId2"/>
              </a:rPr>
              <a:t>Server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571"/>
            <a:ext cx="9144000" cy="379025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7064680" y="3369501"/>
            <a:ext cx="263047" cy="170354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2718148" y="4459265"/>
            <a:ext cx="263047" cy="170354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6609" y="6250488"/>
            <a:ext cx="446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instances (one line per </a:t>
            </a:r>
            <a:r>
              <a:rPr lang="en-US" smtClean="0"/>
              <a:t>form submission)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20817" y="5085642"/>
            <a:ext cx="235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Analysis/Report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ODK briefcase to pull records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0912"/>
            <a:ext cx="9144000" cy="27289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" y="1164453"/>
            <a:ext cx="4586820" cy="4039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4002" y="1094472"/>
            <a:ext cx="2719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Copies all forms and media</a:t>
            </a:r>
          </a:p>
          <a:p>
            <a:r>
              <a:rPr lang="en-US" dirty="0" smtClean="0"/>
              <a:t>to a local computer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52" y="1620919"/>
            <a:ext cx="2069926" cy="3449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4002" y="4258415"/>
            <a:ext cx="22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guy hates pizza -&gt;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327726" y="4627747"/>
            <a:ext cx="601249" cy="1059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053319" y="1679481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1484140588695.jpg</a:t>
            </a:r>
          </a:p>
        </p:txBody>
      </p:sp>
    </p:spTree>
    <p:extLst>
      <p:ext uri="{BB962C8B-B14F-4D97-AF65-F5344CB8AC3E}">
        <p14:creationId xmlns:p14="http://schemas.microsoft.com/office/powerpoint/2010/main" val="179024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6033975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236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 common CSV file format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619"/>
            <a:ext cx="9144000" cy="940037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208745" y="2079321"/>
            <a:ext cx="551145" cy="7014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84" y="2972443"/>
            <a:ext cx="5373666" cy="3663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94" y="5123863"/>
            <a:ext cx="4308953" cy="151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76" y="1251855"/>
            <a:ext cx="5940670" cy="4472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904" y="1039687"/>
            <a:ext cx="1208272" cy="7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7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425" y="5243681"/>
            <a:ext cx="1890000" cy="37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39" y="2849570"/>
            <a:ext cx="1890000" cy="32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" y="2124076"/>
            <a:ext cx="1890000" cy="1454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" y="5210175"/>
            <a:ext cx="1890000" cy="438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906" y="2886648"/>
            <a:ext cx="968189" cy="670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051" y="3029668"/>
            <a:ext cx="995194" cy="981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7068" y="2015924"/>
            <a:ext cx="945000" cy="790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337" y="1990622"/>
            <a:ext cx="1890000" cy="488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19" y="3245130"/>
            <a:ext cx="1890000" cy="5510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4950" y="3783264"/>
            <a:ext cx="1890000" cy="10718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5364" y="2384453"/>
            <a:ext cx="1890000" cy="4651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050" y="4331574"/>
            <a:ext cx="1890000" cy="8076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1026" y="2174249"/>
            <a:ext cx="1890000" cy="345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1500" y="3488479"/>
            <a:ext cx="1890000" cy="8307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250" y="3729867"/>
            <a:ext cx="1890000" cy="7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1125" y="4837521"/>
            <a:ext cx="1890000" cy="945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1925" y="4645865"/>
            <a:ext cx="1890000" cy="3833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79825" y="2724290"/>
            <a:ext cx="1890000" cy="14601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69100" y="1836870"/>
            <a:ext cx="1890000" cy="5744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43650" y="1066801"/>
            <a:ext cx="1890000" cy="3121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8562" y="1095301"/>
            <a:ext cx="1890000" cy="8544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2904" y="1039687"/>
            <a:ext cx="1208272" cy="7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2" y="3247702"/>
            <a:ext cx="2126631" cy="17013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23" y="4859639"/>
            <a:ext cx="810000" cy="938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39801"/>
            <a:ext cx="810000" cy="938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19" y="1275746"/>
            <a:ext cx="810000" cy="10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123" y="4951035"/>
            <a:ext cx="810000" cy="938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853" y="912354"/>
            <a:ext cx="810000" cy="938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2000" y="2224241"/>
            <a:ext cx="810000" cy="877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2501" y="2741511"/>
            <a:ext cx="810000" cy="938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3785" y="5091592"/>
            <a:ext cx="810000" cy="938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334" y="882644"/>
            <a:ext cx="810000" cy="938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6663" y="1785645"/>
            <a:ext cx="810000" cy="938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066" y="4628386"/>
            <a:ext cx="810000" cy="1316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6925" y="5787315"/>
            <a:ext cx="810000" cy="9434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6764" y="2162231"/>
            <a:ext cx="810000" cy="1032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3766" y="4859639"/>
            <a:ext cx="810000" cy="9386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738" y="3943197"/>
            <a:ext cx="810000" cy="8659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33766" y="4411141"/>
            <a:ext cx="810000" cy="81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89700" y="3847206"/>
            <a:ext cx="810000" cy="5390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913" y="2334000"/>
            <a:ext cx="810000" cy="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64775" y="2691691"/>
            <a:ext cx="810000" cy="81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45525" y="993627"/>
            <a:ext cx="810000" cy="9386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81534" y="2475274"/>
            <a:ext cx="810000" cy="81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88306" y="3645008"/>
            <a:ext cx="810000" cy="9434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19277" y="3473850"/>
            <a:ext cx="810000" cy="9386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76925" y="4057813"/>
            <a:ext cx="810000" cy="9434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32789" y="4948386"/>
            <a:ext cx="810000" cy="9434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65276" y="3154942"/>
            <a:ext cx="810000" cy="9434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64830" y="5660967"/>
            <a:ext cx="810000" cy="9434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96829" y="4275616"/>
            <a:ext cx="810000" cy="9386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24784" y="2062708"/>
            <a:ext cx="810000" cy="10812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07700" y="4385573"/>
            <a:ext cx="810000" cy="94341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11951" y="4144733"/>
            <a:ext cx="810000" cy="81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696849" y="5207929"/>
            <a:ext cx="810000" cy="94341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575314" y="3755135"/>
            <a:ext cx="810000" cy="9434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79700" y="3638550"/>
            <a:ext cx="810000" cy="81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1150" y="1878492"/>
            <a:ext cx="810000" cy="4772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611938" y="2638425"/>
            <a:ext cx="810000" cy="9338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646701" y="1919100"/>
            <a:ext cx="810000" cy="81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371674" y="1828425"/>
            <a:ext cx="810000" cy="81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56863" y="3372142"/>
            <a:ext cx="810000" cy="81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714924" y="1418855"/>
            <a:ext cx="810000" cy="93869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47838" y="3144000"/>
            <a:ext cx="810000" cy="81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806513" y="2321727"/>
            <a:ext cx="810000" cy="93869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82000" y="2344942"/>
            <a:ext cx="810000" cy="81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082846" y="2859384"/>
            <a:ext cx="810000" cy="9386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242307" y="2213198"/>
            <a:ext cx="810000" cy="9386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941876" y="1941582"/>
            <a:ext cx="810000" cy="9386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695175" y="1103630"/>
            <a:ext cx="810000" cy="810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322078" y="1297934"/>
            <a:ext cx="810000" cy="93869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647307" y="4912565"/>
            <a:ext cx="810000" cy="93869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835407" y="4500310"/>
            <a:ext cx="810000" cy="9386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494801" y="1316300"/>
            <a:ext cx="810000" cy="93869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397769" y="3084557"/>
            <a:ext cx="810000" cy="810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812904" y="1039687"/>
            <a:ext cx="1208272" cy="743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936741" y="5036682"/>
            <a:ext cx="810000" cy="9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885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use ODK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the request form: 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odk.lshtm.ac.uk/contact-us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Email </a:t>
            </a:r>
            <a:r>
              <a:rPr lang="en-US" dirty="0" smtClean="0">
                <a:hlinkClick r:id="rId3"/>
              </a:rPr>
              <a:t>ODK@lshtm.ac.uk</a:t>
            </a:r>
            <a:endParaRPr lang="en-US" dirty="0" smtClean="0"/>
          </a:p>
          <a:p>
            <a:pPr lvl="1"/>
            <a:r>
              <a:rPr lang="en-US" dirty="0" smtClean="0"/>
              <a:t>We will setup a password-protected secure server just for your project</a:t>
            </a:r>
          </a:p>
          <a:p>
            <a:r>
              <a:rPr lang="en-US" dirty="0" smtClean="0"/>
              <a:t>We will run tutorials on how to create ODK questionnaires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ODK @ LSHTM Server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Complete Server Request Form</a:t>
            </a:r>
          </a:p>
          <a:p>
            <a:r>
              <a:rPr lang="en-US" sz="4000" dirty="0" smtClean="0"/>
              <a:t>Available at </a:t>
            </a:r>
            <a:r>
              <a:rPr lang="en-US" sz="4000" dirty="0" err="1" smtClean="0"/>
              <a:t>opendatakit.lshtm.ac.uk</a:t>
            </a:r>
            <a:endParaRPr lang="en-US" sz="4000" dirty="0"/>
          </a:p>
          <a:p>
            <a:r>
              <a:rPr lang="en-US" sz="4000" dirty="0" smtClean="0">
                <a:hlinkClick r:id="rId2"/>
              </a:rPr>
              <a:t>Email : ODK</a:t>
            </a:r>
            <a:r>
              <a:rPr lang="en-US" sz="4000" dirty="0">
                <a:hlinkClick r:id="rId2"/>
              </a:rPr>
              <a:t>@</a:t>
            </a:r>
            <a:r>
              <a:rPr lang="en-US" sz="4000" dirty="0" smtClean="0">
                <a:hlinkClick r:id="rId2"/>
              </a:rPr>
              <a:t>lshtm.ac.uk</a:t>
            </a:r>
            <a:endParaRPr lang="en-US" sz="4000" dirty="0" smtClean="0"/>
          </a:p>
          <a:p>
            <a:r>
              <a:rPr lang="en-US" sz="4000" dirty="0" smtClean="0"/>
              <a:t>Server normally setup in &lt; 1 week</a:t>
            </a:r>
            <a:endParaRPr lang="en-US" sz="4000" dirty="0"/>
          </a:p>
          <a:p>
            <a:pPr algn="ctr"/>
            <a:endParaRPr lang="en-US" sz="5800" dirty="0"/>
          </a:p>
        </p:txBody>
      </p:sp>
    </p:spTree>
    <p:extLst>
      <p:ext uri="{BB962C8B-B14F-4D97-AF65-F5344CB8AC3E}">
        <p14:creationId xmlns:p14="http://schemas.microsoft.com/office/powerpoint/2010/main" val="205509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ODK @ LSHTM Device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997"/>
            <a:ext cx="8229600" cy="4525963"/>
          </a:xfrm>
        </p:spPr>
        <p:txBody>
          <a:bodyPr/>
          <a:lstStyle/>
          <a:p>
            <a:r>
              <a:rPr lang="en-US" dirty="0" smtClean="0"/>
              <a:t>We have a central pool of devices</a:t>
            </a:r>
          </a:p>
          <a:p>
            <a:pPr lvl="1"/>
            <a:r>
              <a:rPr lang="en-US" dirty="0" smtClean="0"/>
              <a:t>22 	NEXUS 7 TABLETS</a:t>
            </a:r>
          </a:p>
          <a:p>
            <a:pPr lvl="1"/>
            <a:r>
              <a:rPr lang="en-US" dirty="0" smtClean="0"/>
              <a:t>13 	NEXUS 5 PHONES</a:t>
            </a:r>
          </a:p>
          <a:p>
            <a:pPr lvl="1"/>
            <a:r>
              <a:rPr lang="en-US" dirty="0" smtClean="0"/>
              <a:t>25 	10-20 </a:t>
            </a:r>
            <a:r>
              <a:rPr lang="en-US" dirty="0" err="1" smtClean="0"/>
              <a:t>mAh</a:t>
            </a:r>
            <a:r>
              <a:rPr lang="en-US" dirty="0" smtClean="0"/>
              <a:t> POWERBANKS</a:t>
            </a:r>
          </a:p>
          <a:p>
            <a:pPr lvl="1"/>
            <a:r>
              <a:rPr lang="en-US" dirty="0" smtClean="0"/>
              <a:t>3 	3G WIFI BROADCAST DONGLES</a:t>
            </a:r>
          </a:p>
          <a:p>
            <a:r>
              <a:rPr lang="en-US" dirty="0" smtClean="0"/>
              <a:t>These can be requested for short/medium term loan </a:t>
            </a:r>
          </a:p>
          <a:p>
            <a:r>
              <a:rPr lang="en-US" dirty="0" smtClean="0"/>
              <a:t>The Device Request form is available at </a:t>
            </a:r>
            <a:r>
              <a:rPr lang="en-US" dirty="0" err="1" smtClean="0"/>
              <a:t>opendatakit.lshtm.ac.uk</a:t>
            </a:r>
            <a:endParaRPr lang="en-US" sz="4000" dirty="0">
              <a:hlinkClick r:id="rId2"/>
            </a:endParaRPr>
          </a:p>
          <a:p>
            <a:pPr algn="ctr"/>
            <a:endParaRPr lang="en-US" sz="5800" dirty="0"/>
          </a:p>
        </p:txBody>
      </p:sp>
    </p:spTree>
    <p:extLst>
      <p:ext uri="{BB962C8B-B14F-4D97-AF65-F5344CB8AC3E}">
        <p14:creationId xmlns:p14="http://schemas.microsoft.com/office/powerpoint/2010/main" val="26509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ODK@LSHTM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8133498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7585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ODK Collect</a:t>
            </a:r>
            <a:endParaRPr lang="en-US" dirty="0"/>
          </a:p>
        </p:txBody>
      </p:sp>
      <p:pic>
        <p:nvPicPr>
          <p:cNvPr id="6" name="Picture 5" descr="Screen Shot 2015-10-02 at 15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099435"/>
            <a:ext cx="8978900" cy="2921000"/>
          </a:xfrm>
          <a:prstGeom prst="rect">
            <a:avLst/>
          </a:prstGeom>
        </p:spPr>
      </p:pic>
      <p:pic>
        <p:nvPicPr>
          <p:cNvPr id="7" name="Picture 6" descr="Screen Shot 2015-10-02 at 15.08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41" y="3942826"/>
            <a:ext cx="2654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4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fill in the Pizza survey on the devices in the room.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5" y="1936800"/>
            <a:ext cx="3602946" cy="48039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94" y="1936800"/>
            <a:ext cx="3125637" cy="41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611</Words>
  <Application>Microsoft Macintosh PowerPoint</Application>
  <PresentationFormat>On-screen Show (4:3)</PresentationFormat>
  <Paragraphs>157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Calibri</vt:lpstr>
      <vt:lpstr>Arial</vt:lpstr>
      <vt:lpstr>Office Theme</vt:lpstr>
      <vt:lpstr>ODK @ LSHTM</vt:lpstr>
      <vt:lpstr>What is ODK @ LSHTM</vt:lpstr>
      <vt:lpstr>Overview</vt:lpstr>
      <vt:lpstr>How to use ODK@LSHTM</vt:lpstr>
      <vt:lpstr>ODK @ LSHTM Server Request</vt:lpstr>
      <vt:lpstr>ODK @ LSHTM Device Pool</vt:lpstr>
      <vt:lpstr>How to use ODK@LSHTM</vt:lpstr>
      <vt:lpstr>Install ODK Collect</vt:lpstr>
      <vt:lpstr>Please fill in the Pizza survey on the devices in the room.</vt:lpstr>
      <vt:lpstr>How to use ODK@LSHTM</vt:lpstr>
      <vt:lpstr>Design a form in Excel</vt:lpstr>
      <vt:lpstr>Make XML file with XLSFORM offline</vt:lpstr>
      <vt:lpstr>Make XML file with XLSFORM offline</vt:lpstr>
      <vt:lpstr>Upload XML file to server</vt:lpstr>
      <vt:lpstr>How to use ODK@LSHTM</vt:lpstr>
      <vt:lpstr>Upload forms to device</vt:lpstr>
      <vt:lpstr>Connect Android device to server</vt:lpstr>
      <vt:lpstr>Download the blank form (XML file)</vt:lpstr>
      <vt:lpstr>Download the blank form (XML file)</vt:lpstr>
      <vt:lpstr>How to use ODK@LSHTM</vt:lpstr>
      <vt:lpstr>PowerPoint Presentation</vt:lpstr>
      <vt:lpstr>Start Collecting Data</vt:lpstr>
      <vt:lpstr>Metadata</vt:lpstr>
      <vt:lpstr>What kinds of data can be collected?</vt:lpstr>
      <vt:lpstr>Constraint &amp; Relevancy</vt:lpstr>
      <vt:lpstr>Calculation, Grouping, Skipping</vt:lpstr>
      <vt:lpstr>Repeats</vt:lpstr>
      <vt:lpstr>Multiple Language Support</vt:lpstr>
      <vt:lpstr>Annotate Maps</vt:lpstr>
      <vt:lpstr>PowerPoint Presentation</vt:lpstr>
      <vt:lpstr>Out in the field : Collecting</vt:lpstr>
      <vt:lpstr>PowerPoint Presentation</vt:lpstr>
      <vt:lpstr>Out in the field : Uploading</vt:lpstr>
      <vt:lpstr>Standard security</vt:lpstr>
      <vt:lpstr>Advanced security for NHS/Clinical Trials etc</vt:lpstr>
      <vt:lpstr>Getting your data back</vt:lpstr>
      <vt:lpstr>Pizza Survey Results</vt:lpstr>
      <vt:lpstr>Data on Server </vt:lpstr>
      <vt:lpstr>Use ODK briefcase to pull records</vt:lpstr>
      <vt:lpstr>Export common CSV file format</vt:lpstr>
      <vt:lpstr>PowerPoint Presentation</vt:lpstr>
      <vt:lpstr>PowerPoint Presentation</vt:lpstr>
      <vt:lpstr>PowerPoint Presentation</vt:lpstr>
      <vt:lpstr>How can I use ODK</vt:lpstr>
    </vt:vector>
  </TitlesOfParts>
  <Company>LSHTM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Yaws Trial Database</dc:title>
  <dc:creator>Michael Marks</dc:creator>
  <cp:lastModifiedBy>Chrissy Roberts</cp:lastModifiedBy>
  <cp:revision>40</cp:revision>
  <dcterms:created xsi:type="dcterms:W3CDTF">2015-10-04T13:11:48Z</dcterms:created>
  <dcterms:modified xsi:type="dcterms:W3CDTF">2017-01-16T17:51:03Z</dcterms:modified>
</cp:coreProperties>
</file>